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60" r:id="rId4"/>
    <p:sldId id="261" r:id="rId5"/>
    <p:sldId id="262" r:id="rId6"/>
    <p:sldId id="270" r:id="rId7"/>
    <p:sldId id="263" r:id="rId8"/>
    <p:sldId id="264" r:id="rId9"/>
    <p:sldId id="271"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ino, Jennifer"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8993" autoAdjust="0"/>
  </p:normalViewPr>
  <p:slideViewPr>
    <p:cSldViewPr snapToGrid="0">
      <p:cViewPr varScale="1">
        <p:scale>
          <a:sx n="56" d="100"/>
          <a:sy n="56" d="100"/>
        </p:scale>
        <p:origin x="-135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0D9F1-B9C7-4558-9233-4491395BE9A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E69C8D1-253E-4756-9B4F-C84A6D3BFFC8}">
      <dgm:prSet phldrT="[Text]"/>
      <dgm:spPr>
        <a:xfrm>
          <a:off x="0" y="1234"/>
          <a:ext cx="2935224" cy="718932"/>
        </a:xfrm>
        <a:prstGeom prst="roundRect">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Who</a:t>
          </a:r>
          <a:endParaRPr lang="en-US" dirty="0">
            <a:solidFill>
              <a:srgbClr val="FFFFFF"/>
            </a:solidFill>
            <a:latin typeface="Tahoma"/>
            <a:ea typeface="+mn-ea"/>
            <a:cs typeface="+mn-cs"/>
          </a:endParaRPr>
        </a:p>
      </dgm:t>
    </dgm:pt>
    <dgm:pt modelId="{4A74B32F-C224-44E3-AE3D-E46B42FC95BC}" type="parTrans" cxnId="{87BD5A9B-7913-465D-AF68-BD5810C45546}">
      <dgm:prSet/>
      <dgm:spPr/>
      <dgm:t>
        <a:bodyPr/>
        <a:lstStyle/>
        <a:p>
          <a:endParaRPr lang="en-US"/>
        </a:p>
      </dgm:t>
    </dgm:pt>
    <dgm:pt modelId="{B48B5170-E95E-4942-8A34-DE17962CB728}" type="sibTrans" cxnId="{87BD5A9B-7913-465D-AF68-BD5810C45546}">
      <dgm:prSet/>
      <dgm:spPr/>
      <dgm:t>
        <a:bodyPr/>
        <a:lstStyle/>
        <a:p>
          <a:endParaRPr lang="en-US"/>
        </a:p>
      </dgm:t>
    </dgm:pt>
    <dgm:pt modelId="{871548AB-B574-473D-A72E-DBD99887CA8B}">
      <dgm:prSet phldrT="[Text]"/>
      <dgm:spPr>
        <a:xfrm rot="5400000">
          <a:off x="5256738" y="-2248386"/>
          <a:ext cx="575146" cy="5218176"/>
        </a:xfrm>
        <a:prstGeom prst="round2SameRect">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created the data?</a:t>
          </a:r>
          <a:endParaRPr lang="en-US" dirty="0">
            <a:solidFill>
              <a:srgbClr val="000000">
                <a:hueOff val="0"/>
                <a:satOff val="0"/>
                <a:lumOff val="0"/>
                <a:alphaOff val="0"/>
              </a:srgbClr>
            </a:solidFill>
            <a:latin typeface="Tahoma"/>
            <a:ea typeface="+mn-ea"/>
            <a:cs typeface="+mn-cs"/>
          </a:endParaRPr>
        </a:p>
      </dgm:t>
    </dgm:pt>
    <dgm:pt modelId="{3A9183A5-A044-4375-83E4-095C29E468DB}" type="parTrans" cxnId="{A25B4E0D-6E42-49BC-A530-BC7C2A7D1A49}">
      <dgm:prSet/>
      <dgm:spPr/>
      <dgm:t>
        <a:bodyPr/>
        <a:lstStyle/>
        <a:p>
          <a:endParaRPr lang="en-US"/>
        </a:p>
      </dgm:t>
    </dgm:pt>
    <dgm:pt modelId="{2A4A38E8-E2D7-48A5-8966-D43C576C2585}" type="sibTrans" cxnId="{A25B4E0D-6E42-49BC-A530-BC7C2A7D1A49}">
      <dgm:prSet/>
      <dgm:spPr/>
      <dgm:t>
        <a:bodyPr/>
        <a:lstStyle/>
        <a:p>
          <a:endParaRPr lang="en-US"/>
        </a:p>
      </dgm:t>
    </dgm:pt>
    <dgm:pt modelId="{F8232FCE-D4E9-486B-9136-235337CCCB5F}">
      <dgm:prSet phldrT="[Text]"/>
      <dgm:spPr>
        <a:xfrm rot="5400000">
          <a:off x="5256738" y="-2248386"/>
          <a:ext cx="575146" cy="5218176"/>
        </a:xfrm>
        <a:prstGeom prst="round2SameRect">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manages the data?</a:t>
          </a:r>
          <a:endParaRPr lang="en-US" dirty="0">
            <a:solidFill>
              <a:srgbClr val="000000">
                <a:hueOff val="0"/>
                <a:satOff val="0"/>
                <a:lumOff val="0"/>
                <a:alphaOff val="0"/>
              </a:srgbClr>
            </a:solidFill>
            <a:latin typeface="Tahoma"/>
            <a:ea typeface="+mn-ea"/>
            <a:cs typeface="+mn-cs"/>
          </a:endParaRPr>
        </a:p>
      </dgm:t>
    </dgm:pt>
    <dgm:pt modelId="{6390109D-2A53-467B-BCA2-81552320C332}" type="parTrans" cxnId="{B9427080-5AC6-4173-877C-28FD221B22B9}">
      <dgm:prSet/>
      <dgm:spPr/>
      <dgm:t>
        <a:bodyPr/>
        <a:lstStyle/>
        <a:p>
          <a:endParaRPr lang="en-US"/>
        </a:p>
      </dgm:t>
    </dgm:pt>
    <dgm:pt modelId="{655D6953-6979-43A5-8F31-72E7DF603417}" type="sibTrans" cxnId="{B9427080-5AC6-4173-877C-28FD221B22B9}">
      <dgm:prSet/>
      <dgm:spPr/>
      <dgm:t>
        <a:bodyPr/>
        <a:lstStyle/>
        <a:p>
          <a:endParaRPr lang="en-US"/>
        </a:p>
      </dgm:t>
    </dgm:pt>
    <dgm:pt modelId="{9EBE8FED-4619-4866-8E3F-44D773DE96E4}">
      <dgm:prSet phldrT="[Text]"/>
      <dgm:spPr>
        <a:xfrm>
          <a:off x="0" y="756114"/>
          <a:ext cx="2935224" cy="718932"/>
        </a:xfrm>
        <a:prstGeom prst="roundRect">
          <a:avLst/>
        </a:prstGeom>
        <a:solidFill>
          <a:srgbClr val="9C8265">
            <a:hueOff val="3720337"/>
            <a:satOff val="-1421"/>
            <a:lumOff val="-431"/>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Where</a:t>
          </a:r>
          <a:endParaRPr lang="en-US" dirty="0">
            <a:solidFill>
              <a:srgbClr val="FFFFFF"/>
            </a:solidFill>
            <a:latin typeface="Tahoma"/>
            <a:ea typeface="+mn-ea"/>
            <a:cs typeface="+mn-cs"/>
          </a:endParaRPr>
        </a:p>
      </dgm:t>
    </dgm:pt>
    <dgm:pt modelId="{7A7209A4-4DED-4B30-8895-E0228BD70889}" type="parTrans" cxnId="{AF5BE455-46D5-432A-9996-7EE8B9148DB5}">
      <dgm:prSet/>
      <dgm:spPr/>
      <dgm:t>
        <a:bodyPr/>
        <a:lstStyle/>
        <a:p>
          <a:endParaRPr lang="en-US"/>
        </a:p>
      </dgm:t>
    </dgm:pt>
    <dgm:pt modelId="{AEA18BA8-5668-4257-8F96-43A41E3491B7}" type="sibTrans" cxnId="{AF5BE455-46D5-432A-9996-7EE8B9148DB5}">
      <dgm:prSet/>
      <dgm:spPr/>
      <dgm:t>
        <a:bodyPr/>
        <a:lstStyle/>
        <a:p>
          <a:endParaRPr lang="en-US"/>
        </a:p>
      </dgm:t>
    </dgm:pt>
    <dgm:pt modelId="{ECE0DEDA-C878-49EE-9121-C7F73B93D9DC}">
      <dgm:prSet phldrT="[Text]"/>
      <dgm:spPr>
        <a:xfrm rot="5400000">
          <a:off x="5256738" y="-1493507"/>
          <a:ext cx="575146" cy="5218176"/>
        </a:xfrm>
        <a:prstGeom prst="round2SameRect">
          <a:avLst/>
        </a:prstGeom>
        <a:solidFill>
          <a:srgbClr val="9C8265">
            <a:tint val="40000"/>
            <a:alpha val="90000"/>
            <a:hueOff val="3787351"/>
            <a:satOff val="-1172"/>
            <a:lumOff val="-116"/>
            <a:alphaOff val="0"/>
          </a:srgbClr>
        </a:solidFill>
        <a:ln w="19050" cap="flat" cmpd="sng" algn="ctr">
          <a:solidFill>
            <a:srgbClr val="9C8265">
              <a:tint val="40000"/>
              <a:alpha val="90000"/>
              <a:hueOff val="3787351"/>
              <a:satOff val="-1172"/>
              <a:lumOff val="-116"/>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is the study area?</a:t>
          </a:r>
          <a:endParaRPr lang="en-US" dirty="0">
            <a:solidFill>
              <a:srgbClr val="000000">
                <a:hueOff val="0"/>
                <a:satOff val="0"/>
                <a:lumOff val="0"/>
                <a:alphaOff val="0"/>
              </a:srgbClr>
            </a:solidFill>
            <a:latin typeface="Tahoma"/>
            <a:ea typeface="+mn-ea"/>
            <a:cs typeface="+mn-cs"/>
          </a:endParaRPr>
        </a:p>
      </dgm:t>
    </dgm:pt>
    <dgm:pt modelId="{CEC5E5B8-CD42-48BE-9896-4B4D29C83EFA}" type="parTrans" cxnId="{D111E640-6CA3-4A4A-B998-3E3791AA514D}">
      <dgm:prSet/>
      <dgm:spPr/>
      <dgm:t>
        <a:bodyPr/>
        <a:lstStyle/>
        <a:p>
          <a:endParaRPr lang="en-US"/>
        </a:p>
      </dgm:t>
    </dgm:pt>
    <dgm:pt modelId="{AFE2A548-C00D-4D68-8DBC-CF04BCCF624D}" type="sibTrans" cxnId="{D111E640-6CA3-4A4A-B998-3E3791AA514D}">
      <dgm:prSet/>
      <dgm:spPr/>
      <dgm:t>
        <a:bodyPr/>
        <a:lstStyle/>
        <a:p>
          <a:endParaRPr lang="en-US"/>
        </a:p>
      </dgm:t>
    </dgm:pt>
    <dgm:pt modelId="{F3E46B38-E934-40C2-A25C-AF7D50D83339}">
      <dgm:prSet phldrT="[Text]"/>
      <dgm:spPr>
        <a:xfrm rot="5400000">
          <a:off x="5256738" y="-1493507"/>
          <a:ext cx="575146" cy="5218176"/>
        </a:xfrm>
        <a:prstGeom prst="round2SameRect">
          <a:avLst/>
        </a:prstGeom>
        <a:solidFill>
          <a:srgbClr val="9C8265">
            <a:tint val="40000"/>
            <a:alpha val="90000"/>
            <a:hueOff val="3787351"/>
            <a:satOff val="-1172"/>
            <a:lumOff val="-116"/>
            <a:alphaOff val="0"/>
          </a:srgbClr>
        </a:solidFill>
        <a:ln w="19050" cap="flat" cmpd="sng" algn="ctr">
          <a:solidFill>
            <a:srgbClr val="9C8265">
              <a:tint val="40000"/>
              <a:alpha val="90000"/>
              <a:hueOff val="3787351"/>
              <a:satOff val="-1172"/>
              <a:lumOff val="-116"/>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can I access the data?</a:t>
          </a:r>
          <a:endParaRPr lang="en-US" dirty="0">
            <a:solidFill>
              <a:srgbClr val="000000">
                <a:hueOff val="0"/>
                <a:satOff val="0"/>
                <a:lumOff val="0"/>
                <a:alphaOff val="0"/>
              </a:srgbClr>
            </a:solidFill>
            <a:latin typeface="Tahoma"/>
            <a:ea typeface="+mn-ea"/>
            <a:cs typeface="+mn-cs"/>
          </a:endParaRPr>
        </a:p>
      </dgm:t>
    </dgm:pt>
    <dgm:pt modelId="{43DE35BB-6493-40D2-A207-722EBFBBC344}" type="parTrans" cxnId="{015B1C5B-FD14-4440-A9BA-AA2098F8798E}">
      <dgm:prSet/>
      <dgm:spPr/>
      <dgm:t>
        <a:bodyPr/>
        <a:lstStyle/>
        <a:p>
          <a:endParaRPr lang="en-US"/>
        </a:p>
      </dgm:t>
    </dgm:pt>
    <dgm:pt modelId="{D10692C6-BEC1-4455-8996-4F27555D0BF5}" type="sibTrans" cxnId="{015B1C5B-FD14-4440-A9BA-AA2098F8798E}">
      <dgm:prSet/>
      <dgm:spPr/>
      <dgm:t>
        <a:bodyPr/>
        <a:lstStyle/>
        <a:p>
          <a:endParaRPr lang="en-US"/>
        </a:p>
      </dgm:t>
    </dgm:pt>
    <dgm:pt modelId="{467CD7B7-6608-4A50-9805-6FB23D9FBD9C}">
      <dgm:prSet phldrT="[Text]"/>
      <dgm:spPr>
        <a:xfrm>
          <a:off x="0" y="1510993"/>
          <a:ext cx="2935224" cy="718932"/>
        </a:xfrm>
        <a:prstGeom prst="roundRect">
          <a:avLst/>
        </a:prstGeom>
        <a:solidFill>
          <a:srgbClr val="9C8265">
            <a:hueOff val="7440673"/>
            <a:satOff val="-2842"/>
            <a:lumOff val="-863"/>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What</a:t>
          </a:r>
          <a:endParaRPr lang="en-US" dirty="0">
            <a:solidFill>
              <a:srgbClr val="FFFFFF"/>
            </a:solidFill>
            <a:latin typeface="Tahoma"/>
            <a:ea typeface="+mn-ea"/>
            <a:cs typeface="+mn-cs"/>
          </a:endParaRPr>
        </a:p>
      </dgm:t>
    </dgm:pt>
    <dgm:pt modelId="{1D4DB49D-93F8-485B-A961-B82E892F38EF}" type="parTrans" cxnId="{DD77546E-2D6D-4546-8180-150E4877F5B3}">
      <dgm:prSet/>
      <dgm:spPr/>
      <dgm:t>
        <a:bodyPr/>
        <a:lstStyle/>
        <a:p>
          <a:endParaRPr lang="en-US"/>
        </a:p>
      </dgm:t>
    </dgm:pt>
    <dgm:pt modelId="{168D6BBB-C192-425C-A634-EA96D309423E}" type="sibTrans" cxnId="{DD77546E-2D6D-4546-8180-150E4877F5B3}">
      <dgm:prSet/>
      <dgm:spPr/>
      <dgm:t>
        <a:bodyPr/>
        <a:lstStyle/>
        <a:p>
          <a:endParaRPr lang="en-US"/>
        </a:p>
      </dgm:t>
    </dgm:pt>
    <dgm:pt modelId="{DFC9A86B-D407-42B6-AFDD-F201936F9572}">
      <dgm:prSet phldrT="[Text]"/>
      <dgm:spPr>
        <a:xfrm rot="5400000">
          <a:off x="5256738" y="-738627"/>
          <a:ext cx="575146" cy="5218176"/>
        </a:xfrm>
        <a:prstGeom prst="round2SameRect">
          <a:avLst/>
        </a:prstGeom>
        <a:solidFill>
          <a:srgbClr val="9C8265">
            <a:tint val="40000"/>
            <a:alpha val="90000"/>
            <a:hueOff val="7574701"/>
            <a:satOff val="-2345"/>
            <a:lumOff val="-232"/>
            <a:alphaOff val="0"/>
          </a:srgbClr>
        </a:solidFill>
        <a:ln w="19050" cap="flat" cmpd="sng" algn="ctr">
          <a:solidFill>
            <a:srgbClr val="9C8265">
              <a:tint val="40000"/>
              <a:alpha val="90000"/>
              <a:hueOff val="7574701"/>
              <a:satOff val="-2345"/>
              <a:lumOff val="-232"/>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is the data content?</a:t>
          </a:r>
          <a:endParaRPr lang="en-US" dirty="0">
            <a:solidFill>
              <a:srgbClr val="000000">
                <a:hueOff val="0"/>
                <a:satOff val="0"/>
                <a:lumOff val="0"/>
                <a:alphaOff val="0"/>
              </a:srgbClr>
            </a:solidFill>
            <a:latin typeface="Tahoma"/>
            <a:ea typeface="+mn-ea"/>
            <a:cs typeface="+mn-cs"/>
          </a:endParaRPr>
        </a:p>
      </dgm:t>
    </dgm:pt>
    <dgm:pt modelId="{BD38FB28-313B-4549-9842-6C9CDD24E4E6}" type="parTrans" cxnId="{1B2E18B7-4D2D-410C-B0DD-CEBB91F97F50}">
      <dgm:prSet/>
      <dgm:spPr/>
      <dgm:t>
        <a:bodyPr/>
        <a:lstStyle/>
        <a:p>
          <a:endParaRPr lang="en-US"/>
        </a:p>
      </dgm:t>
    </dgm:pt>
    <dgm:pt modelId="{A17F6FCC-61BB-4A6D-A5D5-E24A51745A67}" type="sibTrans" cxnId="{1B2E18B7-4D2D-410C-B0DD-CEBB91F97F50}">
      <dgm:prSet/>
      <dgm:spPr/>
      <dgm:t>
        <a:bodyPr/>
        <a:lstStyle/>
        <a:p>
          <a:endParaRPr lang="en-US"/>
        </a:p>
      </dgm:t>
    </dgm:pt>
    <dgm:pt modelId="{5C8D763B-72FB-4185-9C12-68873DAFC709}">
      <dgm:prSet phldrT="[Text]"/>
      <dgm:spPr>
        <a:xfrm rot="5400000">
          <a:off x="5256738" y="-738627"/>
          <a:ext cx="575146" cy="5218176"/>
        </a:xfrm>
        <a:prstGeom prst="round2SameRect">
          <a:avLst/>
        </a:prstGeom>
        <a:solidFill>
          <a:srgbClr val="9C8265">
            <a:tint val="40000"/>
            <a:alpha val="90000"/>
            <a:hueOff val="7574701"/>
            <a:satOff val="-2345"/>
            <a:lumOff val="-232"/>
            <a:alphaOff val="0"/>
          </a:srgbClr>
        </a:solidFill>
        <a:ln w="19050" cap="flat" cmpd="sng" algn="ctr">
          <a:solidFill>
            <a:srgbClr val="9C8265">
              <a:tint val="40000"/>
              <a:alpha val="90000"/>
              <a:hueOff val="7574701"/>
              <a:satOff val="-2345"/>
              <a:lumOff val="-232"/>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source data was used?</a:t>
          </a:r>
          <a:endParaRPr lang="en-US" dirty="0">
            <a:solidFill>
              <a:srgbClr val="000000">
                <a:hueOff val="0"/>
                <a:satOff val="0"/>
                <a:lumOff val="0"/>
                <a:alphaOff val="0"/>
              </a:srgbClr>
            </a:solidFill>
            <a:latin typeface="Tahoma"/>
            <a:ea typeface="+mn-ea"/>
            <a:cs typeface="+mn-cs"/>
          </a:endParaRPr>
        </a:p>
      </dgm:t>
    </dgm:pt>
    <dgm:pt modelId="{AD807314-FAC9-438D-B143-15E1BDDBC395}" type="parTrans" cxnId="{2743E700-343F-419B-9A73-A8AFC3A3DD4A}">
      <dgm:prSet/>
      <dgm:spPr/>
      <dgm:t>
        <a:bodyPr/>
        <a:lstStyle/>
        <a:p>
          <a:endParaRPr lang="en-US"/>
        </a:p>
      </dgm:t>
    </dgm:pt>
    <dgm:pt modelId="{A9775C64-16E3-4B30-936C-1822430C6FE8}" type="sibTrans" cxnId="{2743E700-343F-419B-9A73-A8AFC3A3DD4A}">
      <dgm:prSet/>
      <dgm:spPr/>
      <dgm:t>
        <a:bodyPr/>
        <a:lstStyle/>
        <a:p>
          <a:endParaRPr lang="en-US"/>
        </a:p>
      </dgm:t>
    </dgm:pt>
    <dgm:pt modelId="{8E049288-1952-4C51-9313-73030A840B51}">
      <dgm:prSet phldrT="[Text]"/>
      <dgm:spPr>
        <a:xfrm>
          <a:off x="0" y="2265873"/>
          <a:ext cx="2935224" cy="718932"/>
        </a:xfrm>
        <a:prstGeom prst="roundRect">
          <a:avLst/>
        </a:prstGeom>
        <a:solidFill>
          <a:srgbClr val="9C8265">
            <a:hueOff val="11161010"/>
            <a:satOff val="-4262"/>
            <a:lumOff val="-1294"/>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How</a:t>
          </a:r>
          <a:endParaRPr lang="en-US" dirty="0">
            <a:solidFill>
              <a:srgbClr val="FFFFFF"/>
            </a:solidFill>
            <a:latin typeface="Tahoma"/>
            <a:ea typeface="+mn-ea"/>
            <a:cs typeface="+mn-cs"/>
          </a:endParaRPr>
        </a:p>
      </dgm:t>
    </dgm:pt>
    <dgm:pt modelId="{71E6237E-1FD6-43F8-99F7-A6B4F6C896D6}" type="parTrans" cxnId="{6D84C2BB-B5B2-4C22-8B9B-46037EF2C684}">
      <dgm:prSet/>
      <dgm:spPr/>
      <dgm:t>
        <a:bodyPr/>
        <a:lstStyle/>
        <a:p>
          <a:endParaRPr lang="en-US"/>
        </a:p>
      </dgm:t>
    </dgm:pt>
    <dgm:pt modelId="{3A523AD3-D014-4C29-8E16-8D06A4CC7C14}" type="sibTrans" cxnId="{6D84C2BB-B5B2-4C22-8B9B-46037EF2C684}">
      <dgm:prSet/>
      <dgm:spPr/>
      <dgm:t>
        <a:bodyPr/>
        <a:lstStyle/>
        <a:p>
          <a:endParaRPr lang="en-US"/>
        </a:p>
      </dgm:t>
    </dgm:pt>
    <dgm:pt modelId="{D2CC45A2-AE05-4A6B-8D2D-E2C29DB587FA}">
      <dgm:prSet phldrT="[Text]"/>
      <dgm:spPr>
        <a:xfrm rot="5400000">
          <a:off x="5256738" y="16251"/>
          <a:ext cx="575146" cy="5218176"/>
        </a:xfrm>
        <a:prstGeom prst="round2SameRect">
          <a:avLst/>
        </a:prstGeom>
        <a:solidFill>
          <a:srgbClr val="9C8265">
            <a:tint val="40000"/>
            <a:alpha val="90000"/>
            <a:hueOff val="11362052"/>
            <a:satOff val="-3517"/>
            <a:lumOff val="-347"/>
            <a:alphaOff val="0"/>
          </a:srgbClr>
        </a:solidFill>
        <a:ln w="19050" cap="flat" cmpd="sng" algn="ctr">
          <a:solidFill>
            <a:srgbClr val="9C8265">
              <a:tint val="40000"/>
              <a:alpha val="90000"/>
              <a:hueOff val="11362052"/>
              <a:satOff val="-3517"/>
              <a:lumOff val="-347"/>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was the data created?</a:t>
          </a:r>
          <a:endParaRPr lang="en-US" dirty="0">
            <a:solidFill>
              <a:srgbClr val="000000">
                <a:hueOff val="0"/>
                <a:satOff val="0"/>
                <a:lumOff val="0"/>
                <a:alphaOff val="0"/>
              </a:srgbClr>
            </a:solidFill>
            <a:latin typeface="Tahoma"/>
            <a:ea typeface="+mn-ea"/>
            <a:cs typeface="+mn-cs"/>
          </a:endParaRPr>
        </a:p>
      </dgm:t>
    </dgm:pt>
    <dgm:pt modelId="{ADC1A161-A0AE-49D8-BE01-2E156D4F91C6}" type="parTrans" cxnId="{0E1623BC-1B6F-47C7-A4B3-7C5C64338EDE}">
      <dgm:prSet/>
      <dgm:spPr/>
      <dgm:t>
        <a:bodyPr/>
        <a:lstStyle/>
        <a:p>
          <a:endParaRPr lang="en-US"/>
        </a:p>
      </dgm:t>
    </dgm:pt>
    <dgm:pt modelId="{3E4F98C7-5F18-4159-A82D-132F99AFE253}" type="sibTrans" cxnId="{0E1623BC-1B6F-47C7-A4B3-7C5C64338EDE}">
      <dgm:prSet/>
      <dgm:spPr/>
      <dgm:t>
        <a:bodyPr/>
        <a:lstStyle/>
        <a:p>
          <a:endParaRPr lang="en-US"/>
        </a:p>
      </dgm:t>
    </dgm:pt>
    <dgm:pt modelId="{519F88D3-4AB6-4699-9D21-B122E5BB0C6D}">
      <dgm:prSet phldrT="[Text]"/>
      <dgm:spPr>
        <a:xfrm rot="5400000">
          <a:off x="5256738" y="16251"/>
          <a:ext cx="575146" cy="5218176"/>
        </a:xfrm>
        <a:prstGeom prst="round2SameRect">
          <a:avLst/>
        </a:prstGeom>
        <a:solidFill>
          <a:srgbClr val="9C8265">
            <a:tint val="40000"/>
            <a:alpha val="90000"/>
            <a:hueOff val="11362052"/>
            <a:satOff val="-3517"/>
            <a:lumOff val="-347"/>
            <a:alphaOff val="0"/>
          </a:srgbClr>
        </a:solidFill>
        <a:ln w="19050" cap="flat" cmpd="sng" algn="ctr">
          <a:solidFill>
            <a:srgbClr val="9C8265">
              <a:tint val="40000"/>
              <a:alpha val="90000"/>
              <a:hueOff val="11362052"/>
              <a:satOff val="-3517"/>
              <a:lumOff val="-347"/>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is the data distributed?</a:t>
          </a:r>
          <a:endParaRPr lang="en-US" dirty="0">
            <a:solidFill>
              <a:srgbClr val="000000">
                <a:hueOff val="0"/>
                <a:satOff val="0"/>
                <a:lumOff val="0"/>
                <a:alphaOff val="0"/>
              </a:srgbClr>
            </a:solidFill>
            <a:latin typeface="Tahoma"/>
            <a:ea typeface="+mn-ea"/>
            <a:cs typeface="+mn-cs"/>
          </a:endParaRPr>
        </a:p>
      </dgm:t>
    </dgm:pt>
    <dgm:pt modelId="{B6976B2C-0D88-454F-8059-68057AF24B00}" type="parTrans" cxnId="{B8FA349E-89DF-449A-86F9-858B34545F31}">
      <dgm:prSet/>
      <dgm:spPr/>
      <dgm:t>
        <a:bodyPr/>
        <a:lstStyle/>
        <a:p>
          <a:endParaRPr lang="en-US"/>
        </a:p>
      </dgm:t>
    </dgm:pt>
    <dgm:pt modelId="{EC73FC96-82A1-40B2-B34E-151D5F5A24FC}" type="sibTrans" cxnId="{B8FA349E-89DF-449A-86F9-858B34545F31}">
      <dgm:prSet/>
      <dgm:spPr/>
      <dgm:t>
        <a:bodyPr/>
        <a:lstStyle/>
        <a:p>
          <a:endParaRPr lang="en-US"/>
        </a:p>
      </dgm:t>
    </dgm:pt>
    <dgm:pt modelId="{D1C59106-5EA1-436D-8AFD-F2FE02F77BD4}">
      <dgm:prSet phldrT="[Text]"/>
      <dgm:spPr>
        <a:xfrm>
          <a:off x="0" y="3020752"/>
          <a:ext cx="2935224" cy="718932"/>
        </a:xfrm>
        <a:prstGeom prst="roundRect">
          <a:avLst/>
        </a:prstGeom>
        <a:solidFill>
          <a:srgbClr val="9C8265">
            <a:hueOff val="14881347"/>
            <a:satOff val="-5683"/>
            <a:lumOff val="-1726"/>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When</a:t>
          </a:r>
          <a:endParaRPr lang="en-US" dirty="0">
            <a:solidFill>
              <a:srgbClr val="FFFFFF"/>
            </a:solidFill>
            <a:latin typeface="Tahoma"/>
            <a:ea typeface="+mn-ea"/>
            <a:cs typeface="+mn-cs"/>
          </a:endParaRPr>
        </a:p>
      </dgm:t>
    </dgm:pt>
    <dgm:pt modelId="{FD532169-3DF8-4D55-B755-99E5C57D4B06}" type="parTrans" cxnId="{37714FD8-97B0-42E7-9E27-FF4B9FE8CC24}">
      <dgm:prSet/>
      <dgm:spPr/>
      <dgm:t>
        <a:bodyPr/>
        <a:lstStyle/>
        <a:p>
          <a:endParaRPr lang="en-US"/>
        </a:p>
      </dgm:t>
    </dgm:pt>
    <dgm:pt modelId="{DB39B052-0D56-4BB1-8136-DCC3D25930D9}" type="sibTrans" cxnId="{37714FD8-97B0-42E7-9E27-FF4B9FE8CC24}">
      <dgm:prSet/>
      <dgm:spPr/>
      <dgm:t>
        <a:bodyPr/>
        <a:lstStyle/>
        <a:p>
          <a:endParaRPr lang="en-US"/>
        </a:p>
      </dgm:t>
    </dgm:pt>
    <dgm:pt modelId="{4D961EB4-0845-4F2D-A4BA-B106523BAF1B}">
      <dgm:prSet phldrT="[Text]"/>
      <dgm:spPr>
        <a:xfrm rot="5400000">
          <a:off x="5256738" y="771131"/>
          <a:ext cx="575146" cy="5218176"/>
        </a:xfrm>
        <a:prstGeom prst="round2SameRect">
          <a:avLst/>
        </a:prstGeom>
        <a:solidFill>
          <a:srgbClr val="9C8265">
            <a:tint val="40000"/>
            <a:alpha val="90000"/>
            <a:hueOff val="15149402"/>
            <a:satOff val="-4690"/>
            <a:lumOff val="-463"/>
            <a:alphaOff val="0"/>
          </a:srgbClr>
        </a:solidFill>
        <a:ln w="19050" cap="flat" cmpd="sng" algn="ctr">
          <a:solidFill>
            <a:srgbClr val="9C8265">
              <a:tint val="40000"/>
              <a:alpha val="90000"/>
              <a:hueOff val="15149402"/>
              <a:satOff val="-4690"/>
              <a:lumOff val="-463"/>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is the time period of the content?</a:t>
          </a:r>
          <a:endParaRPr lang="en-US" dirty="0">
            <a:solidFill>
              <a:srgbClr val="000000">
                <a:hueOff val="0"/>
                <a:satOff val="0"/>
                <a:lumOff val="0"/>
                <a:alphaOff val="0"/>
              </a:srgbClr>
            </a:solidFill>
            <a:latin typeface="Tahoma"/>
            <a:ea typeface="+mn-ea"/>
            <a:cs typeface="+mn-cs"/>
          </a:endParaRPr>
        </a:p>
      </dgm:t>
    </dgm:pt>
    <dgm:pt modelId="{C8082F15-9B6F-4250-8AC0-BCE8EC6A3BB0}" type="parTrans" cxnId="{307888EB-D49A-4D4B-BD82-5FFCDEDCA943}">
      <dgm:prSet/>
      <dgm:spPr/>
      <dgm:t>
        <a:bodyPr/>
        <a:lstStyle/>
        <a:p>
          <a:endParaRPr lang="en-US"/>
        </a:p>
      </dgm:t>
    </dgm:pt>
    <dgm:pt modelId="{5D2FEC02-2974-4904-B497-E3B9B41C9E02}" type="sibTrans" cxnId="{307888EB-D49A-4D4B-BD82-5FFCDEDCA943}">
      <dgm:prSet/>
      <dgm:spPr/>
      <dgm:t>
        <a:bodyPr/>
        <a:lstStyle/>
        <a:p>
          <a:endParaRPr lang="en-US"/>
        </a:p>
      </dgm:t>
    </dgm:pt>
    <dgm:pt modelId="{D8412758-3D0E-4F41-9BB0-6B66F7F983C9}">
      <dgm:prSet phldrT="[Text]"/>
      <dgm:spPr>
        <a:xfrm rot="5400000">
          <a:off x="5256738" y="771131"/>
          <a:ext cx="575146" cy="5218176"/>
        </a:xfrm>
        <a:prstGeom prst="round2SameRect">
          <a:avLst/>
        </a:prstGeom>
        <a:solidFill>
          <a:srgbClr val="9C8265">
            <a:tint val="40000"/>
            <a:alpha val="90000"/>
            <a:hueOff val="15149402"/>
            <a:satOff val="-4690"/>
            <a:lumOff val="-463"/>
            <a:alphaOff val="0"/>
          </a:srgbClr>
        </a:solidFill>
        <a:ln w="19050" cap="flat" cmpd="sng" algn="ctr">
          <a:solidFill>
            <a:srgbClr val="9C8265">
              <a:tint val="40000"/>
              <a:alpha val="90000"/>
              <a:hueOff val="15149402"/>
              <a:satOff val="-4690"/>
              <a:lumOff val="-463"/>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was the data created?</a:t>
          </a:r>
          <a:endParaRPr lang="en-US" dirty="0">
            <a:solidFill>
              <a:srgbClr val="000000">
                <a:hueOff val="0"/>
                <a:satOff val="0"/>
                <a:lumOff val="0"/>
                <a:alphaOff val="0"/>
              </a:srgbClr>
            </a:solidFill>
            <a:latin typeface="Tahoma"/>
            <a:ea typeface="+mn-ea"/>
            <a:cs typeface="+mn-cs"/>
          </a:endParaRPr>
        </a:p>
      </dgm:t>
    </dgm:pt>
    <dgm:pt modelId="{8D3EEE38-5541-418E-ADAB-9FA3918AF2B7}" type="parTrans" cxnId="{C77506C9-6529-4880-B651-916D436B867A}">
      <dgm:prSet/>
      <dgm:spPr/>
      <dgm:t>
        <a:bodyPr/>
        <a:lstStyle/>
        <a:p>
          <a:endParaRPr lang="en-US"/>
        </a:p>
      </dgm:t>
    </dgm:pt>
    <dgm:pt modelId="{C17F1F54-6CF1-4167-82FF-C0AF1EF6940B}" type="sibTrans" cxnId="{C77506C9-6529-4880-B651-916D436B867A}">
      <dgm:prSet/>
      <dgm:spPr/>
      <dgm:t>
        <a:bodyPr/>
        <a:lstStyle/>
        <a:p>
          <a:endParaRPr lang="en-US"/>
        </a:p>
      </dgm:t>
    </dgm:pt>
    <dgm:pt modelId="{AA172BB8-63C8-4F1C-8895-F242EEA11B12}">
      <dgm:prSet phldrT="[Text]"/>
      <dgm:spPr>
        <a:xfrm>
          <a:off x="0" y="3775632"/>
          <a:ext cx="2935224" cy="718932"/>
        </a:xfrm>
        <a:prstGeom prst="roundRect">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Why</a:t>
          </a:r>
          <a:endParaRPr lang="en-US" dirty="0">
            <a:solidFill>
              <a:srgbClr val="FFFFFF"/>
            </a:solidFill>
            <a:latin typeface="Tahoma"/>
            <a:ea typeface="+mn-ea"/>
            <a:cs typeface="+mn-cs"/>
          </a:endParaRPr>
        </a:p>
      </dgm:t>
    </dgm:pt>
    <dgm:pt modelId="{1DB6C949-CC5F-49C6-ABCF-57313C5AB4AB}" type="parTrans" cxnId="{09007B14-F5C2-4B6D-AA1F-F2BCBBFEEE53}">
      <dgm:prSet/>
      <dgm:spPr/>
      <dgm:t>
        <a:bodyPr/>
        <a:lstStyle/>
        <a:p>
          <a:endParaRPr lang="en-US"/>
        </a:p>
      </dgm:t>
    </dgm:pt>
    <dgm:pt modelId="{67D756D0-3E7B-4064-8C98-62BCA0F0DE51}" type="sibTrans" cxnId="{09007B14-F5C2-4B6D-AA1F-F2BCBBFEEE53}">
      <dgm:prSet/>
      <dgm:spPr/>
      <dgm:t>
        <a:bodyPr/>
        <a:lstStyle/>
        <a:p>
          <a:endParaRPr lang="en-US"/>
        </a:p>
      </dgm:t>
    </dgm:pt>
    <dgm:pt modelId="{C0C67A7B-9123-4B65-934B-936958D862DF}">
      <dgm:prSet phldrT="[Text]"/>
      <dgm:spPr>
        <a:xfrm rot="5400000">
          <a:off x="5256738" y="1526010"/>
          <a:ext cx="575146" cy="5218176"/>
        </a:xfrm>
        <a:prstGeom prst="round2SameRect">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was the data created?</a:t>
          </a:r>
          <a:endParaRPr lang="en-US" dirty="0">
            <a:solidFill>
              <a:srgbClr val="000000">
                <a:hueOff val="0"/>
                <a:satOff val="0"/>
                <a:lumOff val="0"/>
                <a:alphaOff val="0"/>
              </a:srgbClr>
            </a:solidFill>
            <a:latin typeface="Tahoma"/>
            <a:ea typeface="+mn-ea"/>
            <a:cs typeface="+mn-cs"/>
          </a:endParaRPr>
        </a:p>
      </dgm:t>
    </dgm:pt>
    <dgm:pt modelId="{0149B003-F286-42D2-AC7D-DDEA94646ED0}" type="parTrans" cxnId="{B5A8B3E0-4DE4-4F41-844F-F50357E109F8}">
      <dgm:prSet/>
      <dgm:spPr/>
      <dgm:t>
        <a:bodyPr/>
        <a:lstStyle/>
        <a:p>
          <a:endParaRPr lang="en-US"/>
        </a:p>
      </dgm:t>
    </dgm:pt>
    <dgm:pt modelId="{A718690A-9DFE-45FF-B280-F377FD7DE802}" type="sibTrans" cxnId="{B5A8B3E0-4DE4-4F41-844F-F50357E109F8}">
      <dgm:prSet/>
      <dgm:spPr/>
      <dgm:t>
        <a:bodyPr/>
        <a:lstStyle/>
        <a:p>
          <a:endParaRPr lang="en-US"/>
        </a:p>
      </dgm:t>
    </dgm:pt>
    <dgm:pt modelId="{7B54F73B-9ABF-4813-9663-9874DC202FC6}">
      <dgm:prSet phldrT="[Text]"/>
      <dgm:spPr>
        <a:xfrm rot="5400000">
          <a:off x="5256738" y="1526010"/>
          <a:ext cx="575146" cy="5218176"/>
        </a:xfrm>
        <a:prstGeom prst="round2SameRect">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ln>
        <a:effectLst/>
      </dgm:spPr>
      <dgm:t>
        <a:bodyPr/>
        <a:lstStyle/>
        <a:p>
          <a:r>
            <a:rPr lang="en-US" dirty="0" smtClean="0">
              <a:solidFill>
                <a:srgbClr val="000000">
                  <a:hueOff val="0"/>
                  <a:satOff val="0"/>
                  <a:lumOff val="0"/>
                  <a:alphaOff val="0"/>
                </a:srgbClr>
              </a:solidFill>
              <a:latin typeface="Tahoma"/>
              <a:ea typeface="+mn-ea"/>
              <a:cs typeface="+mn-cs"/>
            </a:rPr>
            <a:t>are there missing values?</a:t>
          </a:r>
          <a:endParaRPr lang="en-US" dirty="0">
            <a:solidFill>
              <a:srgbClr val="000000">
                <a:hueOff val="0"/>
                <a:satOff val="0"/>
                <a:lumOff val="0"/>
                <a:alphaOff val="0"/>
              </a:srgbClr>
            </a:solidFill>
            <a:latin typeface="Tahoma"/>
            <a:ea typeface="+mn-ea"/>
            <a:cs typeface="+mn-cs"/>
          </a:endParaRPr>
        </a:p>
      </dgm:t>
    </dgm:pt>
    <dgm:pt modelId="{F88BEA7E-F0D0-493E-9D43-D4D3DB1652E0}" type="parTrans" cxnId="{172FC84A-D7A0-40A8-8B42-44F4CE3D9ADC}">
      <dgm:prSet/>
      <dgm:spPr/>
      <dgm:t>
        <a:bodyPr/>
        <a:lstStyle/>
        <a:p>
          <a:endParaRPr lang="en-US"/>
        </a:p>
      </dgm:t>
    </dgm:pt>
    <dgm:pt modelId="{5D1A4BBF-9FCD-4CF5-8A6D-29BBD682FD70}" type="sibTrans" cxnId="{172FC84A-D7A0-40A8-8B42-44F4CE3D9ADC}">
      <dgm:prSet/>
      <dgm:spPr/>
      <dgm:t>
        <a:bodyPr/>
        <a:lstStyle/>
        <a:p>
          <a:endParaRPr lang="en-US"/>
        </a:p>
      </dgm:t>
    </dgm:pt>
    <dgm:pt modelId="{6275ECFF-E96C-4DC4-BA3D-0DA007DC75CD}" type="pres">
      <dgm:prSet presAssocID="{2EF0D9F1-B9C7-4558-9233-4491395BE9A1}" presName="Name0" presStyleCnt="0">
        <dgm:presLayoutVars>
          <dgm:dir/>
          <dgm:animLvl val="lvl"/>
          <dgm:resizeHandles val="exact"/>
        </dgm:presLayoutVars>
      </dgm:prSet>
      <dgm:spPr/>
      <dgm:t>
        <a:bodyPr/>
        <a:lstStyle/>
        <a:p>
          <a:endParaRPr lang="en-US"/>
        </a:p>
      </dgm:t>
    </dgm:pt>
    <dgm:pt modelId="{B8C8371E-5798-4B8E-9EAB-19D212759B0C}" type="pres">
      <dgm:prSet presAssocID="{EE69C8D1-253E-4756-9B4F-C84A6D3BFFC8}" presName="linNode" presStyleCnt="0"/>
      <dgm:spPr/>
    </dgm:pt>
    <dgm:pt modelId="{3CA77AEE-8C32-4481-B3AB-89E908571FE9}" type="pres">
      <dgm:prSet presAssocID="{EE69C8D1-253E-4756-9B4F-C84A6D3BFFC8}" presName="parentText" presStyleLbl="node1" presStyleIdx="0" presStyleCnt="6">
        <dgm:presLayoutVars>
          <dgm:chMax val="1"/>
          <dgm:bulletEnabled val="1"/>
        </dgm:presLayoutVars>
      </dgm:prSet>
      <dgm:spPr/>
      <dgm:t>
        <a:bodyPr/>
        <a:lstStyle/>
        <a:p>
          <a:endParaRPr lang="en-US"/>
        </a:p>
      </dgm:t>
    </dgm:pt>
    <dgm:pt modelId="{356599D9-889B-41F4-8AEF-86079277E175}" type="pres">
      <dgm:prSet presAssocID="{EE69C8D1-253E-4756-9B4F-C84A6D3BFFC8}" presName="descendantText" presStyleLbl="alignAccFollowNode1" presStyleIdx="0" presStyleCnt="6">
        <dgm:presLayoutVars>
          <dgm:bulletEnabled val="1"/>
        </dgm:presLayoutVars>
      </dgm:prSet>
      <dgm:spPr/>
      <dgm:t>
        <a:bodyPr/>
        <a:lstStyle/>
        <a:p>
          <a:endParaRPr lang="en-US"/>
        </a:p>
      </dgm:t>
    </dgm:pt>
    <dgm:pt modelId="{DE3420FE-F4BE-43D3-A1A8-3166560B071D}" type="pres">
      <dgm:prSet presAssocID="{B48B5170-E95E-4942-8A34-DE17962CB728}" presName="sp" presStyleCnt="0"/>
      <dgm:spPr/>
    </dgm:pt>
    <dgm:pt modelId="{98887CC1-6B06-4C7E-8AA2-D047135522CA}" type="pres">
      <dgm:prSet presAssocID="{9EBE8FED-4619-4866-8E3F-44D773DE96E4}" presName="linNode" presStyleCnt="0"/>
      <dgm:spPr/>
    </dgm:pt>
    <dgm:pt modelId="{A2FB1BEF-91FD-4473-9C60-4734878ED322}" type="pres">
      <dgm:prSet presAssocID="{9EBE8FED-4619-4866-8E3F-44D773DE96E4}" presName="parentText" presStyleLbl="node1" presStyleIdx="1" presStyleCnt="6">
        <dgm:presLayoutVars>
          <dgm:chMax val="1"/>
          <dgm:bulletEnabled val="1"/>
        </dgm:presLayoutVars>
      </dgm:prSet>
      <dgm:spPr/>
      <dgm:t>
        <a:bodyPr/>
        <a:lstStyle/>
        <a:p>
          <a:endParaRPr lang="en-US"/>
        </a:p>
      </dgm:t>
    </dgm:pt>
    <dgm:pt modelId="{B93B73D0-11A3-4FC3-A7E5-AE8CA91F59B0}" type="pres">
      <dgm:prSet presAssocID="{9EBE8FED-4619-4866-8E3F-44D773DE96E4}" presName="descendantText" presStyleLbl="alignAccFollowNode1" presStyleIdx="1" presStyleCnt="6">
        <dgm:presLayoutVars>
          <dgm:bulletEnabled val="1"/>
        </dgm:presLayoutVars>
      </dgm:prSet>
      <dgm:spPr/>
      <dgm:t>
        <a:bodyPr/>
        <a:lstStyle/>
        <a:p>
          <a:endParaRPr lang="en-US"/>
        </a:p>
      </dgm:t>
    </dgm:pt>
    <dgm:pt modelId="{9E03BACC-9616-47DC-B5CA-F3B5452F487E}" type="pres">
      <dgm:prSet presAssocID="{AEA18BA8-5668-4257-8F96-43A41E3491B7}" presName="sp" presStyleCnt="0"/>
      <dgm:spPr/>
    </dgm:pt>
    <dgm:pt modelId="{7F18EF93-3F04-4E3F-AB86-662E91559E6B}" type="pres">
      <dgm:prSet presAssocID="{467CD7B7-6608-4A50-9805-6FB23D9FBD9C}" presName="linNode" presStyleCnt="0"/>
      <dgm:spPr/>
    </dgm:pt>
    <dgm:pt modelId="{1207E680-56F3-4DFC-94AD-EE1B24B40130}" type="pres">
      <dgm:prSet presAssocID="{467CD7B7-6608-4A50-9805-6FB23D9FBD9C}" presName="parentText" presStyleLbl="node1" presStyleIdx="2" presStyleCnt="6">
        <dgm:presLayoutVars>
          <dgm:chMax val="1"/>
          <dgm:bulletEnabled val="1"/>
        </dgm:presLayoutVars>
      </dgm:prSet>
      <dgm:spPr/>
      <dgm:t>
        <a:bodyPr/>
        <a:lstStyle/>
        <a:p>
          <a:endParaRPr lang="en-US"/>
        </a:p>
      </dgm:t>
    </dgm:pt>
    <dgm:pt modelId="{567A3915-C7A8-4957-93AF-A76C826E7E7C}" type="pres">
      <dgm:prSet presAssocID="{467CD7B7-6608-4A50-9805-6FB23D9FBD9C}" presName="descendantText" presStyleLbl="alignAccFollowNode1" presStyleIdx="2" presStyleCnt="6">
        <dgm:presLayoutVars>
          <dgm:bulletEnabled val="1"/>
        </dgm:presLayoutVars>
      </dgm:prSet>
      <dgm:spPr/>
      <dgm:t>
        <a:bodyPr/>
        <a:lstStyle/>
        <a:p>
          <a:endParaRPr lang="en-US"/>
        </a:p>
      </dgm:t>
    </dgm:pt>
    <dgm:pt modelId="{4DC2C27C-59D5-4E90-ABCB-C125AB336B35}" type="pres">
      <dgm:prSet presAssocID="{168D6BBB-C192-425C-A634-EA96D309423E}" presName="sp" presStyleCnt="0"/>
      <dgm:spPr/>
    </dgm:pt>
    <dgm:pt modelId="{51823050-2A4E-4231-B7BA-A4BCF397529F}" type="pres">
      <dgm:prSet presAssocID="{8E049288-1952-4C51-9313-73030A840B51}" presName="linNode" presStyleCnt="0"/>
      <dgm:spPr/>
    </dgm:pt>
    <dgm:pt modelId="{ECFD30F5-F408-4F01-8690-E6789D3AEE72}" type="pres">
      <dgm:prSet presAssocID="{8E049288-1952-4C51-9313-73030A840B51}" presName="parentText" presStyleLbl="node1" presStyleIdx="3" presStyleCnt="6">
        <dgm:presLayoutVars>
          <dgm:chMax val="1"/>
          <dgm:bulletEnabled val="1"/>
        </dgm:presLayoutVars>
      </dgm:prSet>
      <dgm:spPr/>
      <dgm:t>
        <a:bodyPr/>
        <a:lstStyle/>
        <a:p>
          <a:endParaRPr lang="en-US"/>
        </a:p>
      </dgm:t>
    </dgm:pt>
    <dgm:pt modelId="{9F74F3D0-4304-4500-834C-5597D09B80FF}" type="pres">
      <dgm:prSet presAssocID="{8E049288-1952-4C51-9313-73030A840B51}" presName="descendantText" presStyleLbl="alignAccFollowNode1" presStyleIdx="3" presStyleCnt="6">
        <dgm:presLayoutVars>
          <dgm:bulletEnabled val="1"/>
        </dgm:presLayoutVars>
      </dgm:prSet>
      <dgm:spPr/>
      <dgm:t>
        <a:bodyPr/>
        <a:lstStyle/>
        <a:p>
          <a:endParaRPr lang="en-US"/>
        </a:p>
      </dgm:t>
    </dgm:pt>
    <dgm:pt modelId="{93AAEBD6-D75D-4CFC-89F0-F2F1DE02261B}" type="pres">
      <dgm:prSet presAssocID="{3A523AD3-D014-4C29-8E16-8D06A4CC7C14}" presName="sp" presStyleCnt="0"/>
      <dgm:spPr/>
    </dgm:pt>
    <dgm:pt modelId="{81306FA3-5ABF-4E13-A85C-FD07590FEEB7}" type="pres">
      <dgm:prSet presAssocID="{D1C59106-5EA1-436D-8AFD-F2FE02F77BD4}" presName="linNode" presStyleCnt="0"/>
      <dgm:spPr/>
    </dgm:pt>
    <dgm:pt modelId="{589A0B63-33DD-4A1D-A75D-FED14756ECBD}" type="pres">
      <dgm:prSet presAssocID="{D1C59106-5EA1-436D-8AFD-F2FE02F77BD4}" presName="parentText" presStyleLbl="node1" presStyleIdx="4" presStyleCnt="6">
        <dgm:presLayoutVars>
          <dgm:chMax val="1"/>
          <dgm:bulletEnabled val="1"/>
        </dgm:presLayoutVars>
      </dgm:prSet>
      <dgm:spPr/>
      <dgm:t>
        <a:bodyPr/>
        <a:lstStyle/>
        <a:p>
          <a:endParaRPr lang="en-US"/>
        </a:p>
      </dgm:t>
    </dgm:pt>
    <dgm:pt modelId="{E5E717BE-3354-41D0-AC46-C90773BD002E}" type="pres">
      <dgm:prSet presAssocID="{D1C59106-5EA1-436D-8AFD-F2FE02F77BD4}" presName="descendantText" presStyleLbl="alignAccFollowNode1" presStyleIdx="4" presStyleCnt="6">
        <dgm:presLayoutVars>
          <dgm:bulletEnabled val="1"/>
        </dgm:presLayoutVars>
      </dgm:prSet>
      <dgm:spPr/>
      <dgm:t>
        <a:bodyPr/>
        <a:lstStyle/>
        <a:p>
          <a:endParaRPr lang="en-US"/>
        </a:p>
      </dgm:t>
    </dgm:pt>
    <dgm:pt modelId="{619FEA3A-DA08-4F31-B54F-61AC455BD5A0}" type="pres">
      <dgm:prSet presAssocID="{DB39B052-0D56-4BB1-8136-DCC3D25930D9}" presName="sp" presStyleCnt="0"/>
      <dgm:spPr/>
    </dgm:pt>
    <dgm:pt modelId="{C1E4ADF3-6C8E-499E-AE78-34B6E90FBA47}" type="pres">
      <dgm:prSet presAssocID="{AA172BB8-63C8-4F1C-8895-F242EEA11B12}" presName="linNode" presStyleCnt="0"/>
      <dgm:spPr/>
    </dgm:pt>
    <dgm:pt modelId="{B6FD6ABC-741C-480A-B7F9-CF1605CEA200}" type="pres">
      <dgm:prSet presAssocID="{AA172BB8-63C8-4F1C-8895-F242EEA11B12}" presName="parentText" presStyleLbl="node1" presStyleIdx="5" presStyleCnt="6">
        <dgm:presLayoutVars>
          <dgm:chMax val="1"/>
          <dgm:bulletEnabled val="1"/>
        </dgm:presLayoutVars>
      </dgm:prSet>
      <dgm:spPr/>
      <dgm:t>
        <a:bodyPr/>
        <a:lstStyle/>
        <a:p>
          <a:endParaRPr lang="en-US"/>
        </a:p>
      </dgm:t>
    </dgm:pt>
    <dgm:pt modelId="{052C0A42-4479-4AB2-A241-1CAB662C7677}" type="pres">
      <dgm:prSet presAssocID="{AA172BB8-63C8-4F1C-8895-F242EEA11B12}" presName="descendantText" presStyleLbl="alignAccFollowNode1" presStyleIdx="5" presStyleCnt="6">
        <dgm:presLayoutVars>
          <dgm:bulletEnabled val="1"/>
        </dgm:presLayoutVars>
      </dgm:prSet>
      <dgm:spPr/>
      <dgm:t>
        <a:bodyPr/>
        <a:lstStyle/>
        <a:p>
          <a:endParaRPr lang="en-US"/>
        </a:p>
      </dgm:t>
    </dgm:pt>
  </dgm:ptLst>
  <dgm:cxnLst>
    <dgm:cxn modelId="{A25B4E0D-6E42-49BC-A530-BC7C2A7D1A49}" srcId="{EE69C8D1-253E-4756-9B4F-C84A6D3BFFC8}" destId="{871548AB-B574-473D-A72E-DBD99887CA8B}" srcOrd="0" destOrd="0" parTransId="{3A9183A5-A044-4375-83E4-095C29E468DB}" sibTransId="{2A4A38E8-E2D7-48A5-8966-D43C576C2585}"/>
    <dgm:cxn modelId="{BF18DBD0-AFCE-4C1E-9600-F2A015F9B140}" type="presOf" srcId="{4D961EB4-0845-4F2D-A4BA-B106523BAF1B}" destId="{E5E717BE-3354-41D0-AC46-C90773BD002E}" srcOrd="0" destOrd="0" presId="urn:microsoft.com/office/officeart/2005/8/layout/vList5"/>
    <dgm:cxn modelId="{A68A277B-D647-4EDB-BD1C-CCD010554F07}" type="presOf" srcId="{F8232FCE-D4E9-486B-9136-235337CCCB5F}" destId="{356599D9-889B-41F4-8AEF-86079277E175}" srcOrd="0" destOrd="1" presId="urn:microsoft.com/office/officeart/2005/8/layout/vList5"/>
    <dgm:cxn modelId="{4F04ED94-2639-4155-B930-9F3AA637B3AD}" type="presOf" srcId="{9EBE8FED-4619-4866-8E3F-44D773DE96E4}" destId="{A2FB1BEF-91FD-4473-9C60-4734878ED322}" srcOrd="0" destOrd="0" presId="urn:microsoft.com/office/officeart/2005/8/layout/vList5"/>
    <dgm:cxn modelId="{B6C706D0-C2E1-4119-A888-9B2C768A0F69}" type="presOf" srcId="{D2CC45A2-AE05-4A6B-8D2D-E2C29DB587FA}" destId="{9F74F3D0-4304-4500-834C-5597D09B80FF}" srcOrd="0" destOrd="0" presId="urn:microsoft.com/office/officeart/2005/8/layout/vList5"/>
    <dgm:cxn modelId="{66250C18-4486-4142-8F20-822C7A5049FE}" type="presOf" srcId="{871548AB-B574-473D-A72E-DBD99887CA8B}" destId="{356599D9-889B-41F4-8AEF-86079277E175}" srcOrd="0" destOrd="0" presId="urn:microsoft.com/office/officeart/2005/8/layout/vList5"/>
    <dgm:cxn modelId="{DD77546E-2D6D-4546-8180-150E4877F5B3}" srcId="{2EF0D9F1-B9C7-4558-9233-4491395BE9A1}" destId="{467CD7B7-6608-4A50-9805-6FB23D9FBD9C}" srcOrd="2" destOrd="0" parTransId="{1D4DB49D-93F8-485B-A961-B82E892F38EF}" sibTransId="{168D6BBB-C192-425C-A634-EA96D309423E}"/>
    <dgm:cxn modelId="{09007B14-F5C2-4B6D-AA1F-F2BCBBFEEE53}" srcId="{2EF0D9F1-B9C7-4558-9233-4491395BE9A1}" destId="{AA172BB8-63C8-4F1C-8895-F242EEA11B12}" srcOrd="5" destOrd="0" parTransId="{1DB6C949-CC5F-49C6-ABCF-57313C5AB4AB}" sibTransId="{67D756D0-3E7B-4064-8C98-62BCA0F0DE51}"/>
    <dgm:cxn modelId="{A9FC9457-2861-4964-9A7C-58356410B5DC}" type="presOf" srcId="{EE69C8D1-253E-4756-9B4F-C84A6D3BFFC8}" destId="{3CA77AEE-8C32-4481-B3AB-89E908571FE9}" srcOrd="0" destOrd="0" presId="urn:microsoft.com/office/officeart/2005/8/layout/vList5"/>
    <dgm:cxn modelId="{B8FA349E-89DF-449A-86F9-858B34545F31}" srcId="{8E049288-1952-4C51-9313-73030A840B51}" destId="{519F88D3-4AB6-4699-9D21-B122E5BB0C6D}" srcOrd="1" destOrd="0" parTransId="{B6976B2C-0D88-454F-8059-68057AF24B00}" sibTransId="{EC73FC96-82A1-40B2-B34E-151D5F5A24FC}"/>
    <dgm:cxn modelId="{87BD5A9B-7913-465D-AF68-BD5810C45546}" srcId="{2EF0D9F1-B9C7-4558-9233-4491395BE9A1}" destId="{EE69C8D1-253E-4756-9B4F-C84A6D3BFFC8}" srcOrd="0" destOrd="0" parTransId="{4A74B32F-C224-44E3-AE3D-E46B42FC95BC}" sibTransId="{B48B5170-E95E-4942-8A34-DE17962CB728}"/>
    <dgm:cxn modelId="{37714FD8-97B0-42E7-9E27-FF4B9FE8CC24}" srcId="{2EF0D9F1-B9C7-4558-9233-4491395BE9A1}" destId="{D1C59106-5EA1-436D-8AFD-F2FE02F77BD4}" srcOrd="4" destOrd="0" parTransId="{FD532169-3DF8-4D55-B755-99E5C57D4B06}" sibTransId="{DB39B052-0D56-4BB1-8136-DCC3D25930D9}"/>
    <dgm:cxn modelId="{9EFC35A3-D7B2-4AC5-A96B-83D6A20E76BB}" type="presOf" srcId="{C0C67A7B-9123-4B65-934B-936958D862DF}" destId="{052C0A42-4479-4AB2-A241-1CAB662C7677}" srcOrd="0" destOrd="0" presId="urn:microsoft.com/office/officeart/2005/8/layout/vList5"/>
    <dgm:cxn modelId="{C77506C9-6529-4880-B651-916D436B867A}" srcId="{D1C59106-5EA1-436D-8AFD-F2FE02F77BD4}" destId="{D8412758-3D0E-4F41-9BB0-6B66F7F983C9}" srcOrd="1" destOrd="0" parTransId="{8D3EEE38-5541-418E-ADAB-9FA3918AF2B7}" sibTransId="{C17F1F54-6CF1-4167-82FF-C0AF1EF6940B}"/>
    <dgm:cxn modelId="{ACF49328-CDAD-41FB-9913-516D37588A2B}" type="presOf" srcId="{467CD7B7-6608-4A50-9805-6FB23D9FBD9C}" destId="{1207E680-56F3-4DFC-94AD-EE1B24B40130}" srcOrd="0" destOrd="0" presId="urn:microsoft.com/office/officeart/2005/8/layout/vList5"/>
    <dgm:cxn modelId="{B9427080-5AC6-4173-877C-28FD221B22B9}" srcId="{EE69C8D1-253E-4756-9B4F-C84A6D3BFFC8}" destId="{F8232FCE-D4E9-486B-9136-235337CCCB5F}" srcOrd="1" destOrd="0" parTransId="{6390109D-2A53-467B-BCA2-81552320C332}" sibTransId="{655D6953-6979-43A5-8F31-72E7DF603417}"/>
    <dgm:cxn modelId="{E28C58C8-32C7-40ED-88AB-A8509BBA7BA2}" type="presOf" srcId="{2EF0D9F1-B9C7-4558-9233-4491395BE9A1}" destId="{6275ECFF-E96C-4DC4-BA3D-0DA007DC75CD}" srcOrd="0" destOrd="0" presId="urn:microsoft.com/office/officeart/2005/8/layout/vList5"/>
    <dgm:cxn modelId="{E2556F1B-1AFB-4505-A8F9-A58B417322C0}" type="presOf" srcId="{AA172BB8-63C8-4F1C-8895-F242EEA11B12}" destId="{B6FD6ABC-741C-480A-B7F9-CF1605CEA200}" srcOrd="0" destOrd="0" presId="urn:microsoft.com/office/officeart/2005/8/layout/vList5"/>
    <dgm:cxn modelId="{249BA7BD-3F64-47D6-B907-DE6EFC1E6A13}" type="presOf" srcId="{8E049288-1952-4C51-9313-73030A840B51}" destId="{ECFD30F5-F408-4F01-8690-E6789D3AEE72}" srcOrd="0" destOrd="0" presId="urn:microsoft.com/office/officeart/2005/8/layout/vList5"/>
    <dgm:cxn modelId="{01421416-9641-4282-BF22-B8BBAD0915CB}" type="presOf" srcId="{7B54F73B-9ABF-4813-9663-9874DC202FC6}" destId="{052C0A42-4479-4AB2-A241-1CAB662C7677}" srcOrd="0" destOrd="1" presId="urn:microsoft.com/office/officeart/2005/8/layout/vList5"/>
    <dgm:cxn modelId="{B5A8B3E0-4DE4-4F41-844F-F50357E109F8}" srcId="{AA172BB8-63C8-4F1C-8895-F242EEA11B12}" destId="{C0C67A7B-9123-4B65-934B-936958D862DF}" srcOrd="0" destOrd="0" parTransId="{0149B003-F286-42D2-AC7D-DDEA94646ED0}" sibTransId="{A718690A-9DFE-45FF-B280-F377FD7DE802}"/>
    <dgm:cxn modelId="{1B2E18B7-4D2D-410C-B0DD-CEBB91F97F50}" srcId="{467CD7B7-6608-4A50-9805-6FB23D9FBD9C}" destId="{DFC9A86B-D407-42B6-AFDD-F201936F9572}" srcOrd="0" destOrd="0" parTransId="{BD38FB28-313B-4549-9842-6C9CDD24E4E6}" sibTransId="{A17F6FCC-61BB-4A6D-A5D5-E24A51745A67}"/>
    <dgm:cxn modelId="{D2EE947C-A37A-44EB-8666-9D84BE70640B}" type="presOf" srcId="{DFC9A86B-D407-42B6-AFDD-F201936F9572}" destId="{567A3915-C7A8-4957-93AF-A76C826E7E7C}" srcOrd="0" destOrd="0" presId="urn:microsoft.com/office/officeart/2005/8/layout/vList5"/>
    <dgm:cxn modelId="{307888EB-D49A-4D4B-BD82-5FFCDEDCA943}" srcId="{D1C59106-5EA1-436D-8AFD-F2FE02F77BD4}" destId="{4D961EB4-0845-4F2D-A4BA-B106523BAF1B}" srcOrd="0" destOrd="0" parTransId="{C8082F15-9B6F-4250-8AC0-BCE8EC6A3BB0}" sibTransId="{5D2FEC02-2974-4904-B497-E3B9B41C9E02}"/>
    <dgm:cxn modelId="{015B1C5B-FD14-4440-A9BA-AA2098F8798E}" srcId="{9EBE8FED-4619-4866-8E3F-44D773DE96E4}" destId="{F3E46B38-E934-40C2-A25C-AF7D50D83339}" srcOrd="1" destOrd="0" parTransId="{43DE35BB-6493-40D2-A207-722EBFBBC344}" sibTransId="{D10692C6-BEC1-4455-8996-4F27555D0BF5}"/>
    <dgm:cxn modelId="{1F63A14D-B753-463E-BAAB-9259AABE34AA}" type="presOf" srcId="{ECE0DEDA-C878-49EE-9121-C7F73B93D9DC}" destId="{B93B73D0-11A3-4FC3-A7E5-AE8CA91F59B0}" srcOrd="0" destOrd="0" presId="urn:microsoft.com/office/officeart/2005/8/layout/vList5"/>
    <dgm:cxn modelId="{4F99393C-71D9-494C-B8FB-BB88F03D90F9}" type="presOf" srcId="{F3E46B38-E934-40C2-A25C-AF7D50D83339}" destId="{B93B73D0-11A3-4FC3-A7E5-AE8CA91F59B0}" srcOrd="0" destOrd="1" presId="urn:microsoft.com/office/officeart/2005/8/layout/vList5"/>
    <dgm:cxn modelId="{D0F691CB-38ED-4E9F-9719-2CB6D451190F}" type="presOf" srcId="{D1C59106-5EA1-436D-8AFD-F2FE02F77BD4}" destId="{589A0B63-33DD-4A1D-A75D-FED14756ECBD}" srcOrd="0" destOrd="0" presId="urn:microsoft.com/office/officeart/2005/8/layout/vList5"/>
    <dgm:cxn modelId="{AF5BE455-46D5-432A-9996-7EE8B9148DB5}" srcId="{2EF0D9F1-B9C7-4558-9233-4491395BE9A1}" destId="{9EBE8FED-4619-4866-8E3F-44D773DE96E4}" srcOrd="1" destOrd="0" parTransId="{7A7209A4-4DED-4B30-8895-E0228BD70889}" sibTransId="{AEA18BA8-5668-4257-8F96-43A41E3491B7}"/>
    <dgm:cxn modelId="{172FC84A-D7A0-40A8-8B42-44F4CE3D9ADC}" srcId="{AA172BB8-63C8-4F1C-8895-F242EEA11B12}" destId="{7B54F73B-9ABF-4813-9663-9874DC202FC6}" srcOrd="1" destOrd="0" parTransId="{F88BEA7E-F0D0-493E-9D43-D4D3DB1652E0}" sibTransId="{5D1A4BBF-9FCD-4CF5-8A6D-29BBD682FD70}"/>
    <dgm:cxn modelId="{D111E640-6CA3-4A4A-B998-3E3791AA514D}" srcId="{9EBE8FED-4619-4866-8E3F-44D773DE96E4}" destId="{ECE0DEDA-C878-49EE-9121-C7F73B93D9DC}" srcOrd="0" destOrd="0" parTransId="{CEC5E5B8-CD42-48BE-9896-4B4D29C83EFA}" sibTransId="{AFE2A548-C00D-4D68-8DBC-CF04BCCF624D}"/>
    <dgm:cxn modelId="{2743E700-343F-419B-9A73-A8AFC3A3DD4A}" srcId="{467CD7B7-6608-4A50-9805-6FB23D9FBD9C}" destId="{5C8D763B-72FB-4185-9C12-68873DAFC709}" srcOrd="1" destOrd="0" parTransId="{AD807314-FAC9-438D-B143-15E1BDDBC395}" sibTransId="{A9775C64-16E3-4B30-936C-1822430C6FE8}"/>
    <dgm:cxn modelId="{ACE75A07-7322-4056-963C-35A59C6F7849}" type="presOf" srcId="{519F88D3-4AB6-4699-9D21-B122E5BB0C6D}" destId="{9F74F3D0-4304-4500-834C-5597D09B80FF}" srcOrd="0" destOrd="1" presId="urn:microsoft.com/office/officeart/2005/8/layout/vList5"/>
    <dgm:cxn modelId="{0E1623BC-1B6F-47C7-A4B3-7C5C64338EDE}" srcId="{8E049288-1952-4C51-9313-73030A840B51}" destId="{D2CC45A2-AE05-4A6B-8D2D-E2C29DB587FA}" srcOrd="0" destOrd="0" parTransId="{ADC1A161-A0AE-49D8-BE01-2E156D4F91C6}" sibTransId="{3E4F98C7-5F18-4159-A82D-132F99AFE253}"/>
    <dgm:cxn modelId="{4618BF83-052E-4AFE-B887-1BC9905F46F3}" type="presOf" srcId="{5C8D763B-72FB-4185-9C12-68873DAFC709}" destId="{567A3915-C7A8-4957-93AF-A76C826E7E7C}" srcOrd="0" destOrd="1" presId="urn:microsoft.com/office/officeart/2005/8/layout/vList5"/>
    <dgm:cxn modelId="{6D84C2BB-B5B2-4C22-8B9B-46037EF2C684}" srcId="{2EF0D9F1-B9C7-4558-9233-4491395BE9A1}" destId="{8E049288-1952-4C51-9313-73030A840B51}" srcOrd="3" destOrd="0" parTransId="{71E6237E-1FD6-43F8-99F7-A6B4F6C896D6}" sibTransId="{3A523AD3-D014-4C29-8E16-8D06A4CC7C14}"/>
    <dgm:cxn modelId="{192DD3E9-4B4D-4862-B216-EB1D1C38A840}" type="presOf" srcId="{D8412758-3D0E-4F41-9BB0-6B66F7F983C9}" destId="{E5E717BE-3354-41D0-AC46-C90773BD002E}" srcOrd="0" destOrd="1" presId="urn:microsoft.com/office/officeart/2005/8/layout/vList5"/>
    <dgm:cxn modelId="{D9E5ABC9-2EED-4856-9720-837F447A7E6E}" type="presParOf" srcId="{6275ECFF-E96C-4DC4-BA3D-0DA007DC75CD}" destId="{B8C8371E-5798-4B8E-9EAB-19D212759B0C}" srcOrd="0" destOrd="0" presId="urn:microsoft.com/office/officeart/2005/8/layout/vList5"/>
    <dgm:cxn modelId="{3B9BA920-961A-4274-9679-E6358AA4278B}" type="presParOf" srcId="{B8C8371E-5798-4B8E-9EAB-19D212759B0C}" destId="{3CA77AEE-8C32-4481-B3AB-89E908571FE9}" srcOrd="0" destOrd="0" presId="urn:microsoft.com/office/officeart/2005/8/layout/vList5"/>
    <dgm:cxn modelId="{3A77490F-9CDC-4623-A75E-E9D3C6C91BA4}" type="presParOf" srcId="{B8C8371E-5798-4B8E-9EAB-19D212759B0C}" destId="{356599D9-889B-41F4-8AEF-86079277E175}" srcOrd="1" destOrd="0" presId="urn:microsoft.com/office/officeart/2005/8/layout/vList5"/>
    <dgm:cxn modelId="{9A6DB92D-CE89-4E90-8DFC-4B4735310E8A}" type="presParOf" srcId="{6275ECFF-E96C-4DC4-BA3D-0DA007DC75CD}" destId="{DE3420FE-F4BE-43D3-A1A8-3166560B071D}" srcOrd="1" destOrd="0" presId="urn:microsoft.com/office/officeart/2005/8/layout/vList5"/>
    <dgm:cxn modelId="{DD7E76E1-53A9-4E6C-B88B-750BAF8ECE42}" type="presParOf" srcId="{6275ECFF-E96C-4DC4-BA3D-0DA007DC75CD}" destId="{98887CC1-6B06-4C7E-8AA2-D047135522CA}" srcOrd="2" destOrd="0" presId="urn:microsoft.com/office/officeart/2005/8/layout/vList5"/>
    <dgm:cxn modelId="{287AE4E0-6B12-4094-9E90-C0A35D46D89A}" type="presParOf" srcId="{98887CC1-6B06-4C7E-8AA2-D047135522CA}" destId="{A2FB1BEF-91FD-4473-9C60-4734878ED322}" srcOrd="0" destOrd="0" presId="urn:microsoft.com/office/officeart/2005/8/layout/vList5"/>
    <dgm:cxn modelId="{C0FF6ACF-324E-4758-87FD-598B2F1C51D4}" type="presParOf" srcId="{98887CC1-6B06-4C7E-8AA2-D047135522CA}" destId="{B93B73D0-11A3-4FC3-A7E5-AE8CA91F59B0}" srcOrd="1" destOrd="0" presId="urn:microsoft.com/office/officeart/2005/8/layout/vList5"/>
    <dgm:cxn modelId="{6DB3F3EF-F5D1-4AB3-A029-35CDD62FF5B2}" type="presParOf" srcId="{6275ECFF-E96C-4DC4-BA3D-0DA007DC75CD}" destId="{9E03BACC-9616-47DC-B5CA-F3B5452F487E}" srcOrd="3" destOrd="0" presId="urn:microsoft.com/office/officeart/2005/8/layout/vList5"/>
    <dgm:cxn modelId="{E767E0BE-CE39-4947-BEB3-4DA74D7B8689}" type="presParOf" srcId="{6275ECFF-E96C-4DC4-BA3D-0DA007DC75CD}" destId="{7F18EF93-3F04-4E3F-AB86-662E91559E6B}" srcOrd="4" destOrd="0" presId="urn:microsoft.com/office/officeart/2005/8/layout/vList5"/>
    <dgm:cxn modelId="{D9D9707A-A270-402D-877B-34B97AAC5A85}" type="presParOf" srcId="{7F18EF93-3F04-4E3F-AB86-662E91559E6B}" destId="{1207E680-56F3-4DFC-94AD-EE1B24B40130}" srcOrd="0" destOrd="0" presId="urn:microsoft.com/office/officeart/2005/8/layout/vList5"/>
    <dgm:cxn modelId="{DD2A3DA9-9F13-4668-AAB8-F571A36C8B83}" type="presParOf" srcId="{7F18EF93-3F04-4E3F-AB86-662E91559E6B}" destId="{567A3915-C7A8-4957-93AF-A76C826E7E7C}" srcOrd="1" destOrd="0" presId="urn:microsoft.com/office/officeart/2005/8/layout/vList5"/>
    <dgm:cxn modelId="{296EA64D-509B-4E77-9512-3E8CCB376272}" type="presParOf" srcId="{6275ECFF-E96C-4DC4-BA3D-0DA007DC75CD}" destId="{4DC2C27C-59D5-4E90-ABCB-C125AB336B35}" srcOrd="5" destOrd="0" presId="urn:microsoft.com/office/officeart/2005/8/layout/vList5"/>
    <dgm:cxn modelId="{275B89DD-77B1-4531-824F-6CE546A9A1A0}" type="presParOf" srcId="{6275ECFF-E96C-4DC4-BA3D-0DA007DC75CD}" destId="{51823050-2A4E-4231-B7BA-A4BCF397529F}" srcOrd="6" destOrd="0" presId="urn:microsoft.com/office/officeart/2005/8/layout/vList5"/>
    <dgm:cxn modelId="{0EE54FD2-6E4F-4BEA-AF5D-F6E8D9DD33D6}" type="presParOf" srcId="{51823050-2A4E-4231-B7BA-A4BCF397529F}" destId="{ECFD30F5-F408-4F01-8690-E6789D3AEE72}" srcOrd="0" destOrd="0" presId="urn:microsoft.com/office/officeart/2005/8/layout/vList5"/>
    <dgm:cxn modelId="{33F53ECD-ED6F-47AB-A2FD-30B25948C45C}" type="presParOf" srcId="{51823050-2A4E-4231-B7BA-A4BCF397529F}" destId="{9F74F3D0-4304-4500-834C-5597D09B80FF}" srcOrd="1" destOrd="0" presId="urn:microsoft.com/office/officeart/2005/8/layout/vList5"/>
    <dgm:cxn modelId="{1837F412-CBC8-447D-BED2-D9190D45DB4F}" type="presParOf" srcId="{6275ECFF-E96C-4DC4-BA3D-0DA007DC75CD}" destId="{93AAEBD6-D75D-4CFC-89F0-F2F1DE02261B}" srcOrd="7" destOrd="0" presId="urn:microsoft.com/office/officeart/2005/8/layout/vList5"/>
    <dgm:cxn modelId="{7FECEA4C-78E0-4E48-A4B4-D240DF58A73A}" type="presParOf" srcId="{6275ECFF-E96C-4DC4-BA3D-0DA007DC75CD}" destId="{81306FA3-5ABF-4E13-A85C-FD07590FEEB7}" srcOrd="8" destOrd="0" presId="urn:microsoft.com/office/officeart/2005/8/layout/vList5"/>
    <dgm:cxn modelId="{9C201E0F-234F-4E81-AE59-F489C5EBE18E}" type="presParOf" srcId="{81306FA3-5ABF-4E13-A85C-FD07590FEEB7}" destId="{589A0B63-33DD-4A1D-A75D-FED14756ECBD}" srcOrd="0" destOrd="0" presId="urn:microsoft.com/office/officeart/2005/8/layout/vList5"/>
    <dgm:cxn modelId="{1187C5CE-FC41-4B93-8F0B-61D153FB5269}" type="presParOf" srcId="{81306FA3-5ABF-4E13-A85C-FD07590FEEB7}" destId="{E5E717BE-3354-41D0-AC46-C90773BD002E}" srcOrd="1" destOrd="0" presId="urn:microsoft.com/office/officeart/2005/8/layout/vList5"/>
    <dgm:cxn modelId="{8744FD69-8F73-4BFF-B0F6-C55E735F1AF2}" type="presParOf" srcId="{6275ECFF-E96C-4DC4-BA3D-0DA007DC75CD}" destId="{619FEA3A-DA08-4F31-B54F-61AC455BD5A0}" srcOrd="9" destOrd="0" presId="urn:microsoft.com/office/officeart/2005/8/layout/vList5"/>
    <dgm:cxn modelId="{BE837821-F282-408F-B769-C4F337B65CCD}" type="presParOf" srcId="{6275ECFF-E96C-4DC4-BA3D-0DA007DC75CD}" destId="{C1E4ADF3-6C8E-499E-AE78-34B6E90FBA47}" srcOrd="10" destOrd="0" presId="urn:microsoft.com/office/officeart/2005/8/layout/vList5"/>
    <dgm:cxn modelId="{65B32194-A374-4391-B510-3FFA456C12DF}" type="presParOf" srcId="{C1E4ADF3-6C8E-499E-AE78-34B6E90FBA47}" destId="{B6FD6ABC-741C-480A-B7F9-CF1605CEA200}" srcOrd="0" destOrd="0" presId="urn:microsoft.com/office/officeart/2005/8/layout/vList5"/>
    <dgm:cxn modelId="{E68249D4-7408-4266-BFE5-3D30D751843C}" type="presParOf" srcId="{C1E4ADF3-6C8E-499E-AE78-34B6E90FBA47}" destId="{052C0A42-4479-4AB2-A241-1CAB662C76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AF4BC-3428-49F6-8437-E5B4A092233F}"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US"/>
        </a:p>
      </dgm:t>
    </dgm:pt>
    <dgm:pt modelId="{1538C437-9927-4095-9729-8E3028C1631C}">
      <dgm:prSet phldrT="[Text]"/>
      <dgm:spPr>
        <a:xfrm>
          <a:off x="2041846" y="674538"/>
          <a:ext cx="1038059" cy="518905"/>
        </a:xfrm>
        <a:prstGeom prst="rect">
          <a:avLst/>
        </a:prstGeom>
        <a:noFill/>
        <a:ln>
          <a:noFill/>
        </a:ln>
        <a:effectLst/>
      </dgm:spPr>
      <dgm:t>
        <a:bodyPr/>
        <a:lstStyle/>
        <a:p>
          <a:r>
            <a:rPr lang="en-US" dirty="0" smtClean="0">
              <a:solidFill>
                <a:srgbClr val="000000">
                  <a:hueOff val="0"/>
                  <a:satOff val="0"/>
                  <a:lumOff val="0"/>
                  <a:alphaOff val="0"/>
                </a:srgbClr>
              </a:solidFill>
              <a:latin typeface="Tahoma"/>
              <a:ea typeface="+mn-ea"/>
              <a:cs typeface="+mn-cs"/>
            </a:rPr>
            <a:t>Location</a:t>
          </a:r>
          <a:endParaRPr lang="en-US" dirty="0">
            <a:solidFill>
              <a:srgbClr val="000000">
                <a:hueOff val="0"/>
                <a:satOff val="0"/>
                <a:lumOff val="0"/>
                <a:alphaOff val="0"/>
              </a:srgbClr>
            </a:solidFill>
            <a:latin typeface="Tahoma"/>
            <a:ea typeface="+mn-ea"/>
            <a:cs typeface="+mn-cs"/>
          </a:endParaRPr>
        </a:p>
      </dgm:t>
    </dgm:pt>
    <dgm:pt modelId="{83B90C76-970F-4E79-8ED0-41629C44EE85}" type="parTrans" cxnId="{5EE20E7C-C48C-40F9-A8C2-486117FBBB05}">
      <dgm:prSet/>
      <dgm:spPr/>
      <dgm:t>
        <a:bodyPr/>
        <a:lstStyle/>
        <a:p>
          <a:endParaRPr lang="en-US"/>
        </a:p>
      </dgm:t>
    </dgm:pt>
    <dgm:pt modelId="{226E55D4-59CB-4880-A4A9-2CA055460B30}" type="sibTrans" cxnId="{5EE20E7C-C48C-40F9-A8C2-486117FBBB05}">
      <dgm:prSet/>
      <dgm:spPr/>
      <dgm:t>
        <a:bodyPr/>
        <a:lstStyle/>
        <a:p>
          <a:endParaRPr lang="en-US"/>
        </a:p>
      </dgm:t>
    </dgm:pt>
    <dgm:pt modelId="{B5E9B0A6-391C-4AB1-9AAE-34A6C93B827F}">
      <dgm:prSet phldrT="[Text]"/>
      <dgm:spPr>
        <a:xfrm>
          <a:off x="1525096" y="1754266"/>
          <a:ext cx="1038059" cy="518905"/>
        </a:xfrm>
        <a:prstGeom prst="rect">
          <a:avLst/>
        </a:prstGeom>
        <a:noFill/>
        <a:ln>
          <a:noFill/>
        </a:ln>
        <a:effectLst/>
      </dgm:spPr>
      <dgm:t>
        <a:bodyPr/>
        <a:lstStyle/>
        <a:p>
          <a:r>
            <a:rPr lang="en-US" dirty="0" smtClean="0">
              <a:solidFill>
                <a:srgbClr val="000000">
                  <a:hueOff val="0"/>
                  <a:satOff val="0"/>
                  <a:lumOff val="0"/>
                  <a:alphaOff val="0"/>
                </a:srgbClr>
              </a:solidFill>
              <a:latin typeface="Tahoma"/>
              <a:ea typeface="+mn-ea"/>
              <a:cs typeface="+mn-cs"/>
            </a:rPr>
            <a:t>Theme</a:t>
          </a:r>
          <a:endParaRPr lang="en-US" dirty="0">
            <a:solidFill>
              <a:srgbClr val="000000">
                <a:hueOff val="0"/>
                <a:satOff val="0"/>
                <a:lumOff val="0"/>
                <a:alphaOff val="0"/>
              </a:srgbClr>
            </a:solidFill>
            <a:latin typeface="Tahoma"/>
            <a:ea typeface="+mn-ea"/>
            <a:cs typeface="+mn-cs"/>
          </a:endParaRPr>
        </a:p>
      </dgm:t>
    </dgm:pt>
    <dgm:pt modelId="{28F820BF-3390-49DD-A904-EE44B49AC836}" type="parTrans" cxnId="{AC7F2EAB-4803-4DAF-9A4E-34CA35FDC392}">
      <dgm:prSet/>
      <dgm:spPr/>
      <dgm:t>
        <a:bodyPr/>
        <a:lstStyle/>
        <a:p>
          <a:endParaRPr lang="en-US"/>
        </a:p>
      </dgm:t>
    </dgm:pt>
    <dgm:pt modelId="{180E00A8-5B86-43F7-BE79-899EC4ECC7C4}" type="sibTrans" cxnId="{AC7F2EAB-4803-4DAF-9A4E-34CA35FDC392}">
      <dgm:prSet/>
      <dgm:spPr/>
      <dgm:t>
        <a:bodyPr/>
        <a:lstStyle/>
        <a:p>
          <a:endParaRPr lang="en-US"/>
        </a:p>
      </dgm:t>
    </dgm:pt>
    <dgm:pt modelId="{56D7F711-947F-465E-87B4-423243467835}">
      <dgm:prSet phldrT="[Text]"/>
      <dgm:spPr>
        <a:xfrm>
          <a:off x="2044302" y="2835546"/>
          <a:ext cx="1038059" cy="518905"/>
        </a:xfrm>
        <a:prstGeom prst="rect">
          <a:avLst/>
        </a:prstGeom>
        <a:noFill/>
        <a:ln>
          <a:noFill/>
        </a:ln>
        <a:effectLst/>
      </dgm:spPr>
      <dgm:t>
        <a:bodyPr/>
        <a:lstStyle/>
        <a:p>
          <a:r>
            <a:rPr lang="en-US" dirty="0" smtClean="0">
              <a:solidFill>
                <a:srgbClr val="000000">
                  <a:hueOff val="0"/>
                  <a:satOff val="0"/>
                  <a:lumOff val="0"/>
                  <a:alphaOff val="0"/>
                </a:srgbClr>
              </a:solidFill>
              <a:latin typeface="Tahoma"/>
              <a:ea typeface="+mn-ea"/>
              <a:cs typeface="+mn-cs"/>
            </a:rPr>
            <a:t>Time Period</a:t>
          </a:r>
          <a:endParaRPr lang="en-US" dirty="0">
            <a:solidFill>
              <a:srgbClr val="000000">
                <a:hueOff val="0"/>
                <a:satOff val="0"/>
                <a:lumOff val="0"/>
                <a:alphaOff val="0"/>
              </a:srgbClr>
            </a:solidFill>
            <a:latin typeface="Tahoma"/>
            <a:ea typeface="+mn-ea"/>
            <a:cs typeface="+mn-cs"/>
          </a:endParaRPr>
        </a:p>
      </dgm:t>
    </dgm:pt>
    <dgm:pt modelId="{7EBF2062-40FE-4BB6-B8A5-3F1FCCB1F54F}" type="parTrans" cxnId="{7AF12345-1DDB-4518-8371-F1D57F7FFE2C}">
      <dgm:prSet/>
      <dgm:spPr/>
      <dgm:t>
        <a:bodyPr/>
        <a:lstStyle/>
        <a:p>
          <a:endParaRPr lang="en-US"/>
        </a:p>
      </dgm:t>
    </dgm:pt>
    <dgm:pt modelId="{8CE90775-AF96-48A8-B256-C3EA1699B59C}" type="sibTrans" cxnId="{7AF12345-1DDB-4518-8371-F1D57F7FFE2C}">
      <dgm:prSet/>
      <dgm:spPr/>
      <dgm:t>
        <a:bodyPr/>
        <a:lstStyle/>
        <a:p>
          <a:endParaRPr lang="en-US"/>
        </a:p>
      </dgm:t>
    </dgm:pt>
    <dgm:pt modelId="{CCEB9800-D135-4E72-A5DE-64251DB68B09}" type="pres">
      <dgm:prSet presAssocID="{F31AF4BC-3428-49F6-8437-E5B4A092233F}" presName="Name0" presStyleCnt="0">
        <dgm:presLayoutVars>
          <dgm:chMax val="7"/>
          <dgm:chPref val="7"/>
          <dgm:dir/>
          <dgm:animLvl val="lvl"/>
        </dgm:presLayoutVars>
      </dgm:prSet>
      <dgm:spPr/>
      <dgm:t>
        <a:bodyPr/>
        <a:lstStyle/>
        <a:p>
          <a:endParaRPr lang="en-US"/>
        </a:p>
      </dgm:t>
    </dgm:pt>
    <dgm:pt modelId="{BCC0D697-3F5E-44E3-B94B-99D54C3D8169}" type="pres">
      <dgm:prSet presAssocID="{1538C437-9927-4095-9729-8E3028C1631C}" presName="Accent1" presStyleCnt="0"/>
      <dgm:spPr/>
    </dgm:pt>
    <dgm:pt modelId="{B7CB4B2B-5554-4E1D-8BB4-CF39E3D8F6A9}" type="pres">
      <dgm:prSet presAssocID="{1538C437-9927-4095-9729-8E3028C1631C}" presName="Accent" presStyleLbl="node1" presStyleIdx="0" presStyleCnt="3"/>
      <dgm:spPr>
        <a:xfrm>
          <a:off x="1628937" y="0"/>
          <a:ext cx="1868086" cy="1868371"/>
        </a:xfrm>
        <a:prstGeom prst="circularArrow">
          <a:avLst>
            <a:gd name="adj1" fmla="val 10980"/>
            <a:gd name="adj2" fmla="val 1142322"/>
            <a:gd name="adj3" fmla="val 4500000"/>
            <a:gd name="adj4" fmla="val 10800000"/>
            <a:gd name="adj5" fmla="val 12500"/>
          </a:avLst>
        </a:prstGeom>
        <a:solidFill>
          <a:srgbClr val="A7B789">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E4BE962D-3988-4E7E-8C75-D9AC00D006F0}" type="pres">
      <dgm:prSet presAssocID="{1538C437-9927-4095-9729-8E3028C1631C}" presName="Parent1" presStyleLbl="revTx" presStyleIdx="0" presStyleCnt="3">
        <dgm:presLayoutVars>
          <dgm:chMax val="1"/>
          <dgm:chPref val="1"/>
          <dgm:bulletEnabled val="1"/>
        </dgm:presLayoutVars>
      </dgm:prSet>
      <dgm:spPr/>
      <dgm:t>
        <a:bodyPr/>
        <a:lstStyle/>
        <a:p>
          <a:endParaRPr lang="en-US"/>
        </a:p>
      </dgm:t>
    </dgm:pt>
    <dgm:pt modelId="{1E748BE6-07F9-49B6-A5B9-F48F417CDEF9}" type="pres">
      <dgm:prSet presAssocID="{B5E9B0A6-391C-4AB1-9AAE-34A6C93B827F}" presName="Accent2" presStyleCnt="0"/>
      <dgm:spPr/>
    </dgm:pt>
    <dgm:pt modelId="{23885B54-BC6E-46F4-B204-700754DE3398}" type="pres">
      <dgm:prSet presAssocID="{B5E9B0A6-391C-4AB1-9AAE-34A6C93B827F}" presName="Accent" presStyleLbl="node1" presStyleIdx="1" presStyleCnt="3"/>
      <dgm:spPr>
        <a:xfrm>
          <a:off x="1110083" y="1073517"/>
          <a:ext cx="1868086" cy="1868371"/>
        </a:xfrm>
        <a:prstGeom prst="leftCircularArrow">
          <a:avLst>
            <a:gd name="adj1" fmla="val 10980"/>
            <a:gd name="adj2" fmla="val 1142322"/>
            <a:gd name="adj3" fmla="val 6300000"/>
            <a:gd name="adj4" fmla="val 18900000"/>
            <a:gd name="adj5" fmla="val 12500"/>
          </a:avLst>
        </a:prstGeom>
        <a:solidFill>
          <a:srgbClr val="A7B789">
            <a:hueOff val="-1476987"/>
            <a:satOff val="-1235"/>
            <a:lumOff val="-6176"/>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09905135-7F13-49F1-9CD1-01B3D98D369D}" type="pres">
      <dgm:prSet presAssocID="{B5E9B0A6-391C-4AB1-9AAE-34A6C93B827F}" presName="Parent2" presStyleLbl="revTx" presStyleIdx="1" presStyleCnt="3">
        <dgm:presLayoutVars>
          <dgm:chMax val="1"/>
          <dgm:chPref val="1"/>
          <dgm:bulletEnabled val="1"/>
        </dgm:presLayoutVars>
      </dgm:prSet>
      <dgm:spPr/>
      <dgm:t>
        <a:bodyPr/>
        <a:lstStyle/>
        <a:p>
          <a:endParaRPr lang="en-US"/>
        </a:p>
      </dgm:t>
    </dgm:pt>
    <dgm:pt modelId="{BC36102E-338F-4407-9DDC-28E7B1AC36E2}" type="pres">
      <dgm:prSet presAssocID="{56D7F711-947F-465E-87B4-423243467835}" presName="Accent3" presStyleCnt="0"/>
      <dgm:spPr/>
    </dgm:pt>
    <dgm:pt modelId="{F914FB84-97DF-4C2A-8B22-334CCA08D4AA}" type="pres">
      <dgm:prSet presAssocID="{56D7F711-947F-465E-87B4-423243467835}" presName="Accent" presStyleLbl="node1" presStyleIdx="2" presStyleCnt="3"/>
      <dgm:spPr>
        <a:xfrm>
          <a:off x="1761896" y="2275500"/>
          <a:ext cx="1604976" cy="1605619"/>
        </a:xfrm>
        <a:prstGeom prst="blockArc">
          <a:avLst>
            <a:gd name="adj1" fmla="val 13500000"/>
            <a:gd name="adj2" fmla="val 10800000"/>
            <a:gd name="adj3" fmla="val 12740"/>
          </a:avLst>
        </a:prstGeom>
        <a:solidFill>
          <a:srgbClr val="A7B789">
            <a:hueOff val="-2953974"/>
            <a:satOff val="-2471"/>
            <a:lumOff val="-12353"/>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4AED0CBF-2B1D-4D4B-A6A4-574740FE4CBE}" type="pres">
      <dgm:prSet presAssocID="{56D7F711-947F-465E-87B4-423243467835}" presName="Parent3" presStyleLbl="revTx" presStyleIdx="2" presStyleCnt="3">
        <dgm:presLayoutVars>
          <dgm:chMax val="1"/>
          <dgm:chPref val="1"/>
          <dgm:bulletEnabled val="1"/>
        </dgm:presLayoutVars>
      </dgm:prSet>
      <dgm:spPr/>
      <dgm:t>
        <a:bodyPr/>
        <a:lstStyle/>
        <a:p>
          <a:endParaRPr lang="en-US"/>
        </a:p>
      </dgm:t>
    </dgm:pt>
  </dgm:ptLst>
  <dgm:cxnLst>
    <dgm:cxn modelId="{AC7F2EAB-4803-4DAF-9A4E-34CA35FDC392}" srcId="{F31AF4BC-3428-49F6-8437-E5B4A092233F}" destId="{B5E9B0A6-391C-4AB1-9AAE-34A6C93B827F}" srcOrd="1" destOrd="0" parTransId="{28F820BF-3390-49DD-A904-EE44B49AC836}" sibTransId="{180E00A8-5B86-43F7-BE79-899EC4ECC7C4}"/>
    <dgm:cxn modelId="{A63B88B5-3693-477F-9D5E-B66F804EF189}" type="presOf" srcId="{B5E9B0A6-391C-4AB1-9AAE-34A6C93B827F}" destId="{09905135-7F13-49F1-9CD1-01B3D98D369D}" srcOrd="0" destOrd="0" presId="urn:microsoft.com/office/officeart/2009/layout/CircleArrowProcess"/>
    <dgm:cxn modelId="{7AF12345-1DDB-4518-8371-F1D57F7FFE2C}" srcId="{F31AF4BC-3428-49F6-8437-E5B4A092233F}" destId="{56D7F711-947F-465E-87B4-423243467835}" srcOrd="2" destOrd="0" parTransId="{7EBF2062-40FE-4BB6-B8A5-3F1FCCB1F54F}" sibTransId="{8CE90775-AF96-48A8-B256-C3EA1699B59C}"/>
    <dgm:cxn modelId="{1E481F71-E992-4450-9C23-BD0314BC88FE}" type="presOf" srcId="{1538C437-9927-4095-9729-8E3028C1631C}" destId="{E4BE962D-3988-4E7E-8C75-D9AC00D006F0}" srcOrd="0" destOrd="0" presId="urn:microsoft.com/office/officeart/2009/layout/CircleArrowProcess"/>
    <dgm:cxn modelId="{BE2387BB-4C0A-4DF5-8418-D1D720C6DC9D}" type="presOf" srcId="{56D7F711-947F-465E-87B4-423243467835}" destId="{4AED0CBF-2B1D-4D4B-A6A4-574740FE4CBE}" srcOrd="0" destOrd="0" presId="urn:microsoft.com/office/officeart/2009/layout/CircleArrowProcess"/>
    <dgm:cxn modelId="{5EE20E7C-C48C-40F9-A8C2-486117FBBB05}" srcId="{F31AF4BC-3428-49F6-8437-E5B4A092233F}" destId="{1538C437-9927-4095-9729-8E3028C1631C}" srcOrd="0" destOrd="0" parTransId="{83B90C76-970F-4E79-8ED0-41629C44EE85}" sibTransId="{226E55D4-59CB-4880-A4A9-2CA055460B30}"/>
    <dgm:cxn modelId="{44BBE74E-651E-453F-A7F0-34E7DF4C2EE6}" type="presOf" srcId="{F31AF4BC-3428-49F6-8437-E5B4A092233F}" destId="{CCEB9800-D135-4E72-A5DE-64251DB68B09}" srcOrd="0" destOrd="0" presId="urn:microsoft.com/office/officeart/2009/layout/CircleArrowProcess"/>
    <dgm:cxn modelId="{175EBBE6-96EF-4AEF-BF70-B0EF5D60026D}" type="presParOf" srcId="{CCEB9800-D135-4E72-A5DE-64251DB68B09}" destId="{BCC0D697-3F5E-44E3-B94B-99D54C3D8169}" srcOrd="0" destOrd="0" presId="urn:microsoft.com/office/officeart/2009/layout/CircleArrowProcess"/>
    <dgm:cxn modelId="{25D84513-49F8-4F81-BEC3-0E7E89E35D72}" type="presParOf" srcId="{BCC0D697-3F5E-44E3-B94B-99D54C3D8169}" destId="{B7CB4B2B-5554-4E1D-8BB4-CF39E3D8F6A9}" srcOrd="0" destOrd="0" presId="urn:microsoft.com/office/officeart/2009/layout/CircleArrowProcess"/>
    <dgm:cxn modelId="{5F4C2688-7125-4CD7-B96C-5FD3C998607C}" type="presParOf" srcId="{CCEB9800-D135-4E72-A5DE-64251DB68B09}" destId="{E4BE962D-3988-4E7E-8C75-D9AC00D006F0}" srcOrd="1" destOrd="0" presId="urn:microsoft.com/office/officeart/2009/layout/CircleArrowProcess"/>
    <dgm:cxn modelId="{256A0487-C65A-46BD-AB42-E4CEA067A5C6}" type="presParOf" srcId="{CCEB9800-D135-4E72-A5DE-64251DB68B09}" destId="{1E748BE6-07F9-49B6-A5B9-F48F417CDEF9}" srcOrd="2" destOrd="0" presId="urn:microsoft.com/office/officeart/2009/layout/CircleArrowProcess"/>
    <dgm:cxn modelId="{02D31492-F2B0-4951-8BBE-ABEDD0542E67}" type="presParOf" srcId="{1E748BE6-07F9-49B6-A5B9-F48F417CDEF9}" destId="{23885B54-BC6E-46F4-B204-700754DE3398}" srcOrd="0" destOrd="0" presId="urn:microsoft.com/office/officeart/2009/layout/CircleArrowProcess"/>
    <dgm:cxn modelId="{8C86A036-53BF-4FE2-A7C3-F81F23F04786}" type="presParOf" srcId="{CCEB9800-D135-4E72-A5DE-64251DB68B09}" destId="{09905135-7F13-49F1-9CD1-01B3D98D369D}" srcOrd="3" destOrd="0" presId="urn:microsoft.com/office/officeart/2009/layout/CircleArrowProcess"/>
    <dgm:cxn modelId="{84FD963F-0A97-496A-9B36-DCC230DC9804}" type="presParOf" srcId="{CCEB9800-D135-4E72-A5DE-64251DB68B09}" destId="{BC36102E-338F-4407-9DDC-28E7B1AC36E2}" srcOrd="4" destOrd="0" presId="urn:microsoft.com/office/officeart/2009/layout/CircleArrowProcess"/>
    <dgm:cxn modelId="{52844347-5E56-4500-B786-A79E8FF307EA}" type="presParOf" srcId="{BC36102E-338F-4407-9DDC-28E7B1AC36E2}" destId="{F914FB84-97DF-4C2A-8B22-334CCA08D4AA}" srcOrd="0" destOrd="0" presId="urn:microsoft.com/office/officeart/2009/layout/CircleArrowProcess"/>
    <dgm:cxn modelId="{6EC3C318-DBAA-404F-91A3-AEF462480AFC}" type="presParOf" srcId="{CCEB9800-D135-4E72-A5DE-64251DB68B09}" destId="{4AED0CBF-2B1D-4D4B-A6A4-574740FE4CB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1AF4BC-3428-49F6-8437-E5B4A092233F}"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US"/>
        </a:p>
      </dgm:t>
    </dgm:pt>
    <dgm:pt modelId="{1538C437-9927-4095-9729-8E3028C1631C}">
      <dgm:prSet phldrT="[Text]" custT="1"/>
      <dgm:spPr>
        <a:xfrm>
          <a:off x="2041846" y="674538"/>
          <a:ext cx="1038059" cy="518905"/>
        </a:xfrm>
        <a:prstGeom prst="rect">
          <a:avLst/>
        </a:prstGeom>
        <a:noFill/>
        <a:ln>
          <a:noFill/>
        </a:ln>
        <a:effectLst/>
      </dgm:spPr>
      <dgm:t>
        <a:bodyPr/>
        <a:lstStyle/>
        <a:p>
          <a:r>
            <a:rPr lang="en-US" sz="1700" dirty="0" smtClean="0">
              <a:solidFill>
                <a:srgbClr val="000000">
                  <a:hueOff val="0"/>
                  <a:satOff val="0"/>
                  <a:lumOff val="0"/>
                  <a:alphaOff val="0"/>
                </a:srgbClr>
              </a:solidFill>
              <a:latin typeface="Tahoma"/>
              <a:ea typeface="+mn-ea"/>
              <a:cs typeface="+mn-cs"/>
            </a:rPr>
            <a:t>Publisher</a:t>
          </a:r>
          <a:endParaRPr lang="en-US" sz="1700" dirty="0">
            <a:solidFill>
              <a:srgbClr val="000000">
                <a:hueOff val="0"/>
                <a:satOff val="0"/>
                <a:lumOff val="0"/>
                <a:alphaOff val="0"/>
              </a:srgbClr>
            </a:solidFill>
            <a:latin typeface="Tahoma"/>
            <a:ea typeface="+mn-ea"/>
            <a:cs typeface="+mn-cs"/>
          </a:endParaRPr>
        </a:p>
      </dgm:t>
    </dgm:pt>
    <dgm:pt modelId="{83B90C76-970F-4E79-8ED0-41629C44EE85}" type="parTrans" cxnId="{5EE20E7C-C48C-40F9-A8C2-486117FBBB05}">
      <dgm:prSet/>
      <dgm:spPr/>
      <dgm:t>
        <a:bodyPr/>
        <a:lstStyle/>
        <a:p>
          <a:endParaRPr lang="en-US"/>
        </a:p>
      </dgm:t>
    </dgm:pt>
    <dgm:pt modelId="{226E55D4-59CB-4880-A4A9-2CA055460B30}" type="sibTrans" cxnId="{5EE20E7C-C48C-40F9-A8C2-486117FBBB05}">
      <dgm:prSet/>
      <dgm:spPr/>
      <dgm:t>
        <a:bodyPr/>
        <a:lstStyle/>
        <a:p>
          <a:endParaRPr lang="en-US"/>
        </a:p>
      </dgm:t>
    </dgm:pt>
    <dgm:pt modelId="{B5E9B0A6-391C-4AB1-9AAE-34A6C93B827F}">
      <dgm:prSet phldrT="[Text]" custT="1"/>
      <dgm:spPr>
        <a:xfrm>
          <a:off x="1525096" y="1754266"/>
          <a:ext cx="1038059" cy="518905"/>
        </a:xfrm>
        <a:prstGeom prst="rect">
          <a:avLst/>
        </a:prstGeom>
        <a:noFill/>
        <a:ln>
          <a:noFill/>
        </a:ln>
        <a:effectLst/>
      </dgm:spPr>
      <dgm:t>
        <a:bodyPr/>
        <a:lstStyle/>
        <a:p>
          <a:r>
            <a:rPr lang="en-US" sz="1700" dirty="0" smtClean="0">
              <a:solidFill>
                <a:srgbClr val="000000">
                  <a:hueOff val="0"/>
                  <a:satOff val="0"/>
                  <a:lumOff val="0"/>
                  <a:alphaOff val="0"/>
                </a:srgbClr>
              </a:solidFill>
              <a:latin typeface="Tahoma"/>
              <a:ea typeface="+mn-ea"/>
              <a:cs typeface="+mn-cs"/>
            </a:rPr>
            <a:t>Attributes</a:t>
          </a:r>
          <a:endParaRPr lang="en-US" sz="1700" dirty="0">
            <a:solidFill>
              <a:srgbClr val="000000">
                <a:hueOff val="0"/>
                <a:satOff val="0"/>
                <a:lumOff val="0"/>
                <a:alphaOff val="0"/>
              </a:srgbClr>
            </a:solidFill>
            <a:latin typeface="Tahoma"/>
            <a:ea typeface="+mn-ea"/>
            <a:cs typeface="+mn-cs"/>
          </a:endParaRPr>
        </a:p>
      </dgm:t>
    </dgm:pt>
    <dgm:pt modelId="{28F820BF-3390-49DD-A904-EE44B49AC836}" type="parTrans" cxnId="{AC7F2EAB-4803-4DAF-9A4E-34CA35FDC392}">
      <dgm:prSet/>
      <dgm:spPr/>
      <dgm:t>
        <a:bodyPr/>
        <a:lstStyle/>
        <a:p>
          <a:endParaRPr lang="en-US"/>
        </a:p>
      </dgm:t>
    </dgm:pt>
    <dgm:pt modelId="{180E00A8-5B86-43F7-BE79-899EC4ECC7C4}" type="sibTrans" cxnId="{AC7F2EAB-4803-4DAF-9A4E-34CA35FDC392}">
      <dgm:prSet/>
      <dgm:spPr/>
      <dgm:t>
        <a:bodyPr/>
        <a:lstStyle/>
        <a:p>
          <a:endParaRPr lang="en-US"/>
        </a:p>
      </dgm:t>
    </dgm:pt>
    <dgm:pt modelId="{56D7F711-947F-465E-87B4-423243467835}">
      <dgm:prSet phldrT="[Text]" custT="1"/>
      <dgm:spPr>
        <a:xfrm>
          <a:off x="2044302" y="2835546"/>
          <a:ext cx="1038059" cy="518905"/>
        </a:xfrm>
        <a:prstGeom prst="rect">
          <a:avLst/>
        </a:prstGeom>
        <a:noFill/>
        <a:ln>
          <a:noFill/>
        </a:ln>
        <a:effectLst/>
      </dgm:spPr>
      <dgm:t>
        <a:bodyPr/>
        <a:lstStyle/>
        <a:p>
          <a:r>
            <a:rPr lang="en-US" sz="1700" dirty="0" smtClean="0">
              <a:solidFill>
                <a:srgbClr val="000000">
                  <a:hueOff val="0"/>
                  <a:satOff val="0"/>
                  <a:lumOff val="0"/>
                  <a:alphaOff val="0"/>
                </a:srgbClr>
              </a:solidFill>
              <a:latin typeface="Tahoma"/>
              <a:ea typeface="+mn-ea"/>
              <a:cs typeface="+mn-cs"/>
            </a:rPr>
            <a:t>more…</a:t>
          </a:r>
          <a:endParaRPr lang="en-US" sz="1700" dirty="0">
            <a:solidFill>
              <a:srgbClr val="000000">
                <a:hueOff val="0"/>
                <a:satOff val="0"/>
                <a:lumOff val="0"/>
                <a:alphaOff val="0"/>
              </a:srgbClr>
            </a:solidFill>
            <a:latin typeface="Tahoma"/>
            <a:ea typeface="+mn-ea"/>
            <a:cs typeface="+mn-cs"/>
          </a:endParaRPr>
        </a:p>
      </dgm:t>
    </dgm:pt>
    <dgm:pt modelId="{7EBF2062-40FE-4BB6-B8A5-3F1FCCB1F54F}" type="parTrans" cxnId="{7AF12345-1DDB-4518-8371-F1D57F7FFE2C}">
      <dgm:prSet/>
      <dgm:spPr/>
      <dgm:t>
        <a:bodyPr/>
        <a:lstStyle/>
        <a:p>
          <a:endParaRPr lang="en-US"/>
        </a:p>
      </dgm:t>
    </dgm:pt>
    <dgm:pt modelId="{8CE90775-AF96-48A8-B256-C3EA1699B59C}" type="sibTrans" cxnId="{7AF12345-1DDB-4518-8371-F1D57F7FFE2C}">
      <dgm:prSet/>
      <dgm:spPr/>
      <dgm:t>
        <a:bodyPr/>
        <a:lstStyle/>
        <a:p>
          <a:endParaRPr lang="en-US"/>
        </a:p>
      </dgm:t>
    </dgm:pt>
    <dgm:pt modelId="{CCEB9800-D135-4E72-A5DE-64251DB68B09}" type="pres">
      <dgm:prSet presAssocID="{F31AF4BC-3428-49F6-8437-E5B4A092233F}" presName="Name0" presStyleCnt="0">
        <dgm:presLayoutVars>
          <dgm:chMax val="7"/>
          <dgm:chPref val="7"/>
          <dgm:dir/>
          <dgm:animLvl val="lvl"/>
        </dgm:presLayoutVars>
      </dgm:prSet>
      <dgm:spPr/>
      <dgm:t>
        <a:bodyPr/>
        <a:lstStyle/>
        <a:p>
          <a:endParaRPr lang="en-US"/>
        </a:p>
      </dgm:t>
    </dgm:pt>
    <dgm:pt modelId="{BCC0D697-3F5E-44E3-B94B-99D54C3D8169}" type="pres">
      <dgm:prSet presAssocID="{1538C437-9927-4095-9729-8E3028C1631C}" presName="Accent1" presStyleCnt="0"/>
      <dgm:spPr/>
    </dgm:pt>
    <dgm:pt modelId="{B7CB4B2B-5554-4E1D-8BB4-CF39E3D8F6A9}" type="pres">
      <dgm:prSet presAssocID="{1538C437-9927-4095-9729-8E3028C1631C}" presName="Accent" presStyleLbl="node1" presStyleIdx="0" presStyleCnt="3"/>
      <dgm:spPr>
        <a:xfrm>
          <a:off x="1628937" y="0"/>
          <a:ext cx="1868086" cy="1868371"/>
        </a:xfrm>
        <a:prstGeom prst="circularArrow">
          <a:avLst>
            <a:gd name="adj1" fmla="val 10980"/>
            <a:gd name="adj2" fmla="val 1142322"/>
            <a:gd name="adj3" fmla="val 4500000"/>
            <a:gd name="adj4" fmla="val 10800000"/>
            <a:gd name="adj5" fmla="val 12500"/>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E4BE962D-3988-4E7E-8C75-D9AC00D006F0}" type="pres">
      <dgm:prSet presAssocID="{1538C437-9927-4095-9729-8E3028C1631C}" presName="Parent1" presStyleLbl="revTx" presStyleIdx="0" presStyleCnt="3">
        <dgm:presLayoutVars>
          <dgm:chMax val="1"/>
          <dgm:chPref val="1"/>
          <dgm:bulletEnabled val="1"/>
        </dgm:presLayoutVars>
      </dgm:prSet>
      <dgm:spPr/>
      <dgm:t>
        <a:bodyPr/>
        <a:lstStyle/>
        <a:p>
          <a:endParaRPr lang="en-US"/>
        </a:p>
      </dgm:t>
    </dgm:pt>
    <dgm:pt modelId="{1E748BE6-07F9-49B6-A5B9-F48F417CDEF9}" type="pres">
      <dgm:prSet presAssocID="{B5E9B0A6-391C-4AB1-9AAE-34A6C93B827F}" presName="Accent2" presStyleCnt="0"/>
      <dgm:spPr/>
    </dgm:pt>
    <dgm:pt modelId="{23885B54-BC6E-46F4-B204-700754DE3398}" type="pres">
      <dgm:prSet presAssocID="{B5E9B0A6-391C-4AB1-9AAE-34A6C93B827F}" presName="Accent" presStyleLbl="node1" presStyleIdx="1" presStyleCnt="3"/>
      <dgm:spPr>
        <a:xfrm>
          <a:off x="1110083" y="1073517"/>
          <a:ext cx="1868086" cy="1868371"/>
        </a:xfrm>
        <a:prstGeom prst="leftCircularArrow">
          <a:avLst>
            <a:gd name="adj1" fmla="val 10980"/>
            <a:gd name="adj2" fmla="val 1142322"/>
            <a:gd name="adj3" fmla="val 6300000"/>
            <a:gd name="adj4" fmla="val 18900000"/>
            <a:gd name="adj5" fmla="val 12500"/>
          </a:avLst>
        </a:prstGeom>
        <a:solidFill>
          <a:srgbClr val="9C8265">
            <a:hueOff val="9300841"/>
            <a:satOff val="-3552"/>
            <a:lumOff val="-1079"/>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09905135-7F13-49F1-9CD1-01B3D98D369D}" type="pres">
      <dgm:prSet presAssocID="{B5E9B0A6-391C-4AB1-9AAE-34A6C93B827F}" presName="Parent2" presStyleLbl="revTx" presStyleIdx="1" presStyleCnt="3">
        <dgm:presLayoutVars>
          <dgm:chMax val="1"/>
          <dgm:chPref val="1"/>
          <dgm:bulletEnabled val="1"/>
        </dgm:presLayoutVars>
      </dgm:prSet>
      <dgm:spPr/>
      <dgm:t>
        <a:bodyPr/>
        <a:lstStyle/>
        <a:p>
          <a:endParaRPr lang="en-US"/>
        </a:p>
      </dgm:t>
    </dgm:pt>
    <dgm:pt modelId="{BC36102E-338F-4407-9DDC-28E7B1AC36E2}" type="pres">
      <dgm:prSet presAssocID="{56D7F711-947F-465E-87B4-423243467835}" presName="Accent3" presStyleCnt="0"/>
      <dgm:spPr/>
    </dgm:pt>
    <dgm:pt modelId="{F914FB84-97DF-4C2A-8B22-334CCA08D4AA}" type="pres">
      <dgm:prSet presAssocID="{56D7F711-947F-465E-87B4-423243467835}" presName="Accent" presStyleLbl="node1" presStyleIdx="2" presStyleCnt="3"/>
      <dgm:spPr>
        <a:xfrm>
          <a:off x="1761896" y="2275500"/>
          <a:ext cx="1604976" cy="1605619"/>
        </a:xfrm>
        <a:prstGeom prst="blockArc">
          <a:avLst>
            <a:gd name="adj1" fmla="val 13500000"/>
            <a:gd name="adj2" fmla="val 10800000"/>
            <a:gd name="adj3" fmla="val 12740"/>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4AED0CBF-2B1D-4D4B-A6A4-574740FE4CBE}" type="pres">
      <dgm:prSet presAssocID="{56D7F711-947F-465E-87B4-423243467835}" presName="Parent3" presStyleLbl="revTx" presStyleIdx="2" presStyleCnt="3">
        <dgm:presLayoutVars>
          <dgm:chMax val="1"/>
          <dgm:chPref val="1"/>
          <dgm:bulletEnabled val="1"/>
        </dgm:presLayoutVars>
      </dgm:prSet>
      <dgm:spPr/>
      <dgm:t>
        <a:bodyPr/>
        <a:lstStyle/>
        <a:p>
          <a:endParaRPr lang="en-US"/>
        </a:p>
      </dgm:t>
    </dgm:pt>
  </dgm:ptLst>
  <dgm:cxnLst>
    <dgm:cxn modelId="{AC7F2EAB-4803-4DAF-9A4E-34CA35FDC392}" srcId="{F31AF4BC-3428-49F6-8437-E5B4A092233F}" destId="{B5E9B0A6-391C-4AB1-9AAE-34A6C93B827F}" srcOrd="1" destOrd="0" parTransId="{28F820BF-3390-49DD-A904-EE44B49AC836}" sibTransId="{180E00A8-5B86-43F7-BE79-899EC4ECC7C4}"/>
    <dgm:cxn modelId="{EEA4C942-F1A0-45FC-A3C0-2B4CDC325DA3}" type="presOf" srcId="{1538C437-9927-4095-9729-8E3028C1631C}" destId="{E4BE962D-3988-4E7E-8C75-D9AC00D006F0}" srcOrd="0" destOrd="0" presId="urn:microsoft.com/office/officeart/2009/layout/CircleArrowProcess"/>
    <dgm:cxn modelId="{7AF12345-1DDB-4518-8371-F1D57F7FFE2C}" srcId="{F31AF4BC-3428-49F6-8437-E5B4A092233F}" destId="{56D7F711-947F-465E-87B4-423243467835}" srcOrd="2" destOrd="0" parTransId="{7EBF2062-40FE-4BB6-B8A5-3F1FCCB1F54F}" sibTransId="{8CE90775-AF96-48A8-B256-C3EA1699B59C}"/>
    <dgm:cxn modelId="{707990DB-0493-4290-90B1-F504893650B4}" type="presOf" srcId="{B5E9B0A6-391C-4AB1-9AAE-34A6C93B827F}" destId="{09905135-7F13-49F1-9CD1-01B3D98D369D}" srcOrd="0" destOrd="0" presId="urn:microsoft.com/office/officeart/2009/layout/CircleArrowProcess"/>
    <dgm:cxn modelId="{F2ABC5AF-2014-458B-8C9D-86B9FD893182}" type="presOf" srcId="{56D7F711-947F-465E-87B4-423243467835}" destId="{4AED0CBF-2B1D-4D4B-A6A4-574740FE4CBE}" srcOrd="0" destOrd="0" presId="urn:microsoft.com/office/officeart/2009/layout/CircleArrowProcess"/>
    <dgm:cxn modelId="{5EE20E7C-C48C-40F9-A8C2-486117FBBB05}" srcId="{F31AF4BC-3428-49F6-8437-E5B4A092233F}" destId="{1538C437-9927-4095-9729-8E3028C1631C}" srcOrd="0" destOrd="0" parTransId="{83B90C76-970F-4E79-8ED0-41629C44EE85}" sibTransId="{226E55D4-59CB-4880-A4A9-2CA055460B30}"/>
    <dgm:cxn modelId="{2BD101E6-D88D-4F96-BEB7-708AE6BFEE70}" type="presOf" srcId="{F31AF4BC-3428-49F6-8437-E5B4A092233F}" destId="{CCEB9800-D135-4E72-A5DE-64251DB68B09}" srcOrd="0" destOrd="0" presId="urn:microsoft.com/office/officeart/2009/layout/CircleArrowProcess"/>
    <dgm:cxn modelId="{AE3006AA-4946-4DAA-BBFF-B2E7F8ACB8A1}" type="presParOf" srcId="{CCEB9800-D135-4E72-A5DE-64251DB68B09}" destId="{BCC0D697-3F5E-44E3-B94B-99D54C3D8169}" srcOrd="0" destOrd="0" presId="urn:microsoft.com/office/officeart/2009/layout/CircleArrowProcess"/>
    <dgm:cxn modelId="{DD70D03C-6911-4C59-BDF8-AAACBE667B66}" type="presParOf" srcId="{BCC0D697-3F5E-44E3-B94B-99D54C3D8169}" destId="{B7CB4B2B-5554-4E1D-8BB4-CF39E3D8F6A9}" srcOrd="0" destOrd="0" presId="urn:microsoft.com/office/officeart/2009/layout/CircleArrowProcess"/>
    <dgm:cxn modelId="{C3BB35B0-776B-47E0-B4DE-43440E120884}" type="presParOf" srcId="{CCEB9800-D135-4E72-A5DE-64251DB68B09}" destId="{E4BE962D-3988-4E7E-8C75-D9AC00D006F0}" srcOrd="1" destOrd="0" presId="urn:microsoft.com/office/officeart/2009/layout/CircleArrowProcess"/>
    <dgm:cxn modelId="{C26F92A1-FFCE-4A9B-9F8C-3028FE4894A9}" type="presParOf" srcId="{CCEB9800-D135-4E72-A5DE-64251DB68B09}" destId="{1E748BE6-07F9-49B6-A5B9-F48F417CDEF9}" srcOrd="2" destOrd="0" presId="urn:microsoft.com/office/officeart/2009/layout/CircleArrowProcess"/>
    <dgm:cxn modelId="{FDF91149-571D-44EB-910C-6779F7584C56}" type="presParOf" srcId="{1E748BE6-07F9-49B6-A5B9-F48F417CDEF9}" destId="{23885B54-BC6E-46F4-B204-700754DE3398}" srcOrd="0" destOrd="0" presId="urn:microsoft.com/office/officeart/2009/layout/CircleArrowProcess"/>
    <dgm:cxn modelId="{C7B17858-A2A5-4BFA-B663-5FDE7B66CCB0}" type="presParOf" srcId="{CCEB9800-D135-4E72-A5DE-64251DB68B09}" destId="{09905135-7F13-49F1-9CD1-01B3D98D369D}" srcOrd="3" destOrd="0" presId="urn:microsoft.com/office/officeart/2009/layout/CircleArrowProcess"/>
    <dgm:cxn modelId="{E66D4BAF-9B62-4A43-A51F-8DD8107947AE}" type="presParOf" srcId="{CCEB9800-D135-4E72-A5DE-64251DB68B09}" destId="{BC36102E-338F-4407-9DDC-28E7B1AC36E2}" srcOrd="4" destOrd="0" presId="urn:microsoft.com/office/officeart/2009/layout/CircleArrowProcess"/>
    <dgm:cxn modelId="{3A9A12F4-60B4-462E-B78F-FB8D0AB86172}" type="presParOf" srcId="{BC36102E-338F-4407-9DDC-28E7B1AC36E2}" destId="{F914FB84-97DF-4C2A-8B22-334CCA08D4AA}" srcOrd="0" destOrd="0" presId="urn:microsoft.com/office/officeart/2009/layout/CircleArrowProcess"/>
    <dgm:cxn modelId="{E935E1A0-DCFE-4157-AFCF-9F76F14A515A}" type="presParOf" srcId="{CCEB9800-D135-4E72-A5DE-64251DB68B09}" destId="{4AED0CBF-2B1D-4D4B-A6A4-574740FE4CBE}"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0CF2AF-E271-4509-B5E0-90929A2B719C}" type="doc">
      <dgm:prSet loTypeId="urn:diagrams.loki3.com/BracketList+Icon" loCatId="list" qsTypeId="urn:microsoft.com/office/officeart/2005/8/quickstyle/simple1" qsCatId="simple" csTypeId="urn:microsoft.com/office/officeart/2005/8/colors/colorful2" csCatId="colorful" phldr="1"/>
      <dgm:spPr/>
      <dgm:t>
        <a:bodyPr/>
        <a:lstStyle/>
        <a:p>
          <a:endParaRPr lang="en-US"/>
        </a:p>
      </dgm:t>
    </dgm:pt>
    <dgm:pt modelId="{A4DF21E7-5039-4C08-A39E-9C1BD61EC390}">
      <dgm:prSet phldrT="[Text]"/>
      <dgm:spPr>
        <a:xfrm>
          <a:off x="3548" y="1751402"/>
          <a:ext cx="1815302" cy="987525"/>
        </a:xfrm>
        <a:prstGeom prst="rect">
          <a:avLst/>
        </a:prstGeom>
        <a:noFill/>
        <a:ln>
          <a:noFill/>
        </a:ln>
        <a:effectLst/>
      </dgm:spPr>
      <dgm:t>
        <a:bodyPr/>
        <a:lstStyle/>
        <a:p>
          <a:r>
            <a:rPr lang="en-US" dirty="0" smtClean="0">
              <a:solidFill>
                <a:srgbClr val="000000">
                  <a:hueOff val="0"/>
                  <a:satOff val="0"/>
                  <a:lumOff val="0"/>
                  <a:alphaOff val="0"/>
                </a:srgbClr>
              </a:solidFill>
              <a:latin typeface="Tahoma"/>
              <a:ea typeface="+mn-ea"/>
              <a:cs typeface="+mn-cs"/>
            </a:rPr>
            <a:t>Data Management System</a:t>
          </a:r>
          <a:endParaRPr lang="en-US" dirty="0">
            <a:solidFill>
              <a:srgbClr val="000000">
                <a:hueOff val="0"/>
                <a:satOff val="0"/>
                <a:lumOff val="0"/>
                <a:alphaOff val="0"/>
              </a:srgbClr>
            </a:solidFill>
            <a:latin typeface="Tahoma"/>
            <a:ea typeface="+mn-ea"/>
            <a:cs typeface="+mn-cs"/>
          </a:endParaRPr>
        </a:p>
      </dgm:t>
    </dgm:pt>
    <dgm:pt modelId="{6E6F57AE-2674-485B-B6FD-B0A926ECD086}" type="parTrans" cxnId="{824A6A78-BA94-4371-BEB2-5D70BD08A2B0}">
      <dgm:prSet/>
      <dgm:spPr/>
      <dgm:t>
        <a:bodyPr/>
        <a:lstStyle/>
        <a:p>
          <a:endParaRPr lang="en-US"/>
        </a:p>
      </dgm:t>
    </dgm:pt>
    <dgm:pt modelId="{AECA6CEF-0313-481D-98B3-5DDF20DB75BE}" type="sibTrans" cxnId="{824A6A78-BA94-4371-BEB2-5D70BD08A2B0}">
      <dgm:prSet/>
      <dgm:spPr/>
      <dgm:t>
        <a:bodyPr/>
        <a:lstStyle/>
        <a:p>
          <a:endParaRPr lang="en-US"/>
        </a:p>
      </dgm:t>
    </dgm:pt>
    <dgm:pt modelId="{73AC48A6-E94A-4742-AB60-AF40F5B206E5}">
      <dgm:prSet phldrT="[Text]"/>
      <dgm:spPr>
        <a:xfrm>
          <a:off x="2327136" y="1674251"/>
          <a:ext cx="4937622" cy="1141825"/>
        </a:xfrm>
        <a:prstGeom prst="rect">
          <a:avLst/>
        </a:prstGeom>
        <a:solidFill>
          <a:srgbClr val="0471B4">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Geographic Information System (GIS)</a:t>
          </a:r>
          <a:endParaRPr lang="en-US" dirty="0">
            <a:solidFill>
              <a:srgbClr val="FFFFFF"/>
            </a:solidFill>
            <a:latin typeface="Tahoma"/>
            <a:ea typeface="+mn-ea"/>
            <a:cs typeface="+mn-cs"/>
          </a:endParaRPr>
        </a:p>
      </dgm:t>
    </dgm:pt>
    <dgm:pt modelId="{AE4AB86F-652D-49C4-B1DD-887C5134DF1F}" type="parTrans" cxnId="{49D5A37D-FD4B-49DF-90E5-F5FC13BB9DD4}">
      <dgm:prSet/>
      <dgm:spPr/>
      <dgm:t>
        <a:bodyPr/>
        <a:lstStyle/>
        <a:p>
          <a:endParaRPr lang="en-US"/>
        </a:p>
      </dgm:t>
    </dgm:pt>
    <dgm:pt modelId="{4DFEF65E-3B92-4F69-9A1A-CAC635D54639}" type="sibTrans" cxnId="{49D5A37D-FD4B-49DF-90E5-F5FC13BB9DD4}">
      <dgm:prSet/>
      <dgm:spPr/>
      <dgm:t>
        <a:bodyPr/>
        <a:lstStyle/>
        <a:p>
          <a:endParaRPr lang="en-US"/>
        </a:p>
      </dgm:t>
    </dgm:pt>
    <dgm:pt modelId="{5F71238B-0329-45AF-8155-D0EF92DA90C1}">
      <dgm:prSet phldrT="[Text]"/>
      <dgm:spPr>
        <a:xfrm>
          <a:off x="2327136" y="1674251"/>
          <a:ext cx="4937622" cy="1141825"/>
        </a:xfrm>
        <a:prstGeom prst="rect">
          <a:avLst/>
        </a:prstGeom>
        <a:solidFill>
          <a:srgbClr val="0471B4">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Database Management System (DBMS)</a:t>
          </a:r>
          <a:endParaRPr lang="en-US" dirty="0">
            <a:solidFill>
              <a:srgbClr val="FFFFFF"/>
            </a:solidFill>
            <a:latin typeface="Tahoma"/>
            <a:ea typeface="+mn-ea"/>
            <a:cs typeface="+mn-cs"/>
          </a:endParaRPr>
        </a:p>
      </dgm:t>
    </dgm:pt>
    <dgm:pt modelId="{B7EAEDCB-35B6-46D8-8D18-9D990252C81C}" type="parTrans" cxnId="{FFC44D86-FD14-4725-9302-33C71695C701}">
      <dgm:prSet/>
      <dgm:spPr/>
      <dgm:t>
        <a:bodyPr/>
        <a:lstStyle/>
        <a:p>
          <a:endParaRPr lang="en-US"/>
        </a:p>
      </dgm:t>
    </dgm:pt>
    <dgm:pt modelId="{31B4B63D-6EC3-4C23-A9C4-C75566FBD1E2}" type="sibTrans" cxnId="{FFC44D86-FD14-4725-9302-33C71695C701}">
      <dgm:prSet/>
      <dgm:spPr/>
      <dgm:t>
        <a:bodyPr/>
        <a:lstStyle/>
        <a:p>
          <a:endParaRPr lang="en-US"/>
        </a:p>
      </dgm:t>
    </dgm:pt>
    <dgm:pt modelId="{137AA23F-99D3-4BCF-82D6-3F46FF7EED58}">
      <dgm:prSet phldrT="[Text]"/>
      <dgm:spPr>
        <a:xfrm>
          <a:off x="2327136" y="1674251"/>
          <a:ext cx="4937622" cy="1141825"/>
        </a:xfrm>
        <a:prstGeom prst="rect">
          <a:avLst/>
        </a:prstGeom>
        <a:solidFill>
          <a:srgbClr val="0471B4">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other…</a:t>
          </a:r>
          <a:endParaRPr lang="en-US" dirty="0">
            <a:solidFill>
              <a:srgbClr val="FFFFFF"/>
            </a:solidFill>
            <a:latin typeface="Tahoma"/>
            <a:ea typeface="+mn-ea"/>
            <a:cs typeface="+mn-cs"/>
          </a:endParaRPr>
        </a:p>
      </dgm:t>
    </dgm:pt>
    <dgm:pt modelId="{AB7082FE-B67E-40A6-8F22-B5FCF3220A77}" type="parTrans" cxnId="{A44BE15B-933D-4192-8C2A-D1C308668D85}">
      <dgm:prSet/>
      <dgm:spPr/>
      <dgm:t>
        <a:bodyPr/>
        <a:lstStyle/>
        <a:p>
          <a:endParaRPr lang="en-US"/>
        </a:p>
      </dgm:t>
    </dgm:pt>
    <dgm:pt modelId="{88C2DE59-9268-4BC0-89D0-52E36C125D24}" type="sibTrans" cxnId="{A44BE15B-933D-4192-8C2A-D1C308668D85}">
      <dgm:prSet/>
      <dgm:spPr/>
      <dgm:t>
        <a:bodyPr/>
        <a:lstStyle/>
        <a:p>
          <a:endParaRPr lang="en-US"/>
        </a:p>
      </dgm:t>
    </dgm:pt>
    <dgm:pt modelId="{30B27D32-CE02-4728-A8BD-D36AB952C464}" type="pres">
      <dgm:prSet presAssocID="{C10CF2AF-E271-4509-B5E0-90929A2B719C}" presName="Name0" presStyleCnt="0">
        <dgm:presLayoutVars>
          <dgm:dir/>
          <dgm:animLvl val="lvl"/>
          <dgm:resizeHandles val="exact"/>
        </dgm:presLayoutVars>
      </dgm:prSet>
      <dgm:spPr/>
      <dgm:t>
        <a:bodyPr/>
        <a:lstStyle/>
        <a:p>
          <a:endParaRPr lang="en-US"/>
        </a:p>
      </dgm:t>
    </dgm:pt>
    <dgm:pt modelId="{6EE7357D-D02F-473A-8B9B-F754F738D0A5}" type="pres">
      <dgm:prSet presAssocID="{A4DF21E7-5039-4C08-A39E-9C1BD61EC390}" presName="linNode" presStyleCnt="0"/>
      <dgm:spPr/>
    </dgm:pt>
    <dgm:pt modelId="{CED7FEB4-B8F2-4DCB-B4C7-DE262216908E}" type="pres">
      <dgm:prSet presAssocID="{A4DF21E7-5039-4C08-A39E-9C1BD61EC390}" presName="parTx" presStyleLbl="revTx" presStyleIdx="0" presStyleCnt="1">
        <dgm:presLayoutVars>
          <dgm:chMax val="1"/>
          <dgm:bulletEnabled val="1"/>
        </dgm:presLayoutVars>
      </dgm:prSet>
      <dgm:spPr/>
      <dgm:t>
        <a:bodyPr/>
        <a:lstStyle/>
        <a:p>
          <a:endParaRPr lang="en-US"/>
        </a:p>
      </dgm:t>
    </dgm:pt>
    <dgm:pt modelId="{6A9F6A27-BDFD-4E2D-8470-3E0C305C7378}" type="pres">
      <dgm:prSet presAssocID="{A4DF21E7-5039-4C08-A39E-9C1BD61EC390}" presName="bracket" presStyleLbl="parChTrans1D1" presStyleIdx="0" presStyleCnt="1"/>
      <dgm:spPr>
        <a:xfrm>
          <a:off x="1818851" y="1674251"/>
          <a:ext cx="363060" cy="1141825"/>
        </a:xfrm>
        <a:prstGeom prst="leftBrace">
          <a:avLst>
            <a:gd name="adj1" fmla="val 35000"/>
            <a:gd name="adj2" fmla="val 50000"/>
          </a:avLst>
        </a:prstGeom>
        <a:noFill/>
        <a:ln w="19050" cap="flat" cmpd="sng" algn="ctr">
          <a:solidFill>
            <a:srgbClr val="0471B4">
              <a:hueOff val="0"/>
              <a:satOff val="0"/>
              <a:lumOff val="0"/>
              <a:alphaOff val="0"/>
            </a:srgbClr>
          </a:solidFill>
          <a:prstDash val="solid"/>
        </a:ln>
        <a:effectLst/>
      </dgm:spPr>
      <dgm:t>
        <a:bodyPr/>
        <a:lstStyle/>
        <a:p>
          <a:endParaRPr lang="en-US"/>
        </a:p>
      </dgm:t>
    </dgm:pt>
    <dgm:pt modelId="{2CC1E7B7-F977-4822-9A24-B246C43302C1}" type="pres">
      <dgm:prSet presAssocID="{A4DF21E7-5039-4C08-A39E-9C1BD61EC390}" presName="spH" presStyleCnt="0"/>
      <dgm:spPr/>
    </dgm:pt>
    <dgm:pt modelId="{440A6BA8-B756-47AF-9427-F3FF1524F6E4}" type="pres">
      <dgm:prSet presAssocID="{A4DF21E7-5039-4C08-A39E-9C1BD61EC390}" presName="desTx" presStyleLbl="node1" presStyleIdx="0" presStyleCnt="1">
        <dgm:presLayoutVars>
          <dgm:bulletEnabled val="1"/>
        </dgm:presLayoutVars>
      </dgm:prSet>
      <dgm:spPr/>
      <dgm:t>
        <a:bodyPr/>
        <a:lstStyle/>
        <a:p>
          <a:endParaRPr lang="en-US"/>
        </a:p>
      </dgm:t>
    </dgm:pt>
  </dgm:ptLst>
  <dgm:cxnLst>
    <dgm:cxn modelId="{A44BE15B-933D-4192-8C2A-D1C308668D85}" srcId="{A4DF21E7-5039-4C08-A39E-9C1BD61EC390}" destId="{137AA23F-99D3-4BCF-82D6-3F46FF7EED58}" srcOrd="2" destOrd="0" parTransId="{AB7082FE-B67E-40A6-8F22-B5FCF3220A77}" sibTransId="{88C2DE59-9268-4BC0-89D0-52E36C125D24}"/>
    <dgm:cxn modelId="{49D5A37D-FD4B-49DF-90E5-F5FC13BB9DD4}" srcId="{A4DF21E7-5039-4C08-A39E-9C1BD61EC390}" destId="{73AC48A6-E94A-4742-AB60-AF40F5B206E5}" srcOrd="0" destOrd="0" parTransId="{AE4AB86F-652D-49C4-B1DD-887C5134DF1F}" sibTransId="{4DFEF65E-3B92-4F69-9A1A-CAC635D54639}"/>
    <dgm:cxn modelId="{FFC44D86-FD14-4725-9302-33C71695C701}" srcId="{A4DF21E7-5039-4C08-A39E-9C1BD61EC390}" destId="{5F71238B-0329-45AF-8155-D0EF92DA90C1}" srcOrd="1" destOrd="0" parTransId="{B7EAEDCB-35B6-46D8-8D18-9D990252C81C}" sibTransId="{31B4B63D-6EC3-4C23-A9C4-C75566FBD1E2}"/>
    <dgm:cxn modelId="{2966A7E5-98A6-45AC-B316-3C40B542884B}" type="presOf" srcId="{C10CF2AF-E271-4509-B5E0-90929A2B719C}" destId="{30B27D32-CE02-4728-A8BD-D36AB952C464}" srcOrd="0" destOrd="0" presId="urn:diagrams.loki3.com/BracketList+Icon"/>
    <dgm:cxn modelId="{824A6A78-BA94-4371-BEB2-5D70BD08A2B0}" srcId="{C10CF2AF-E271-4509-B5E0-90929A2B719C}" destId="{A4DF21E7-5039-4C08-A39E-9C1BD61EC390}" srcOrd="0" destOrd="0" parTransId="{6E6F57AE-2674-485B-B6FD-B0A926ECD086}" sibTransId="{AECA6CEF-0313-481D-98B3-5DDF20DB75BE}"/>
    <dgm:cxn modelId="{91F5A693-086A-4F98-8C01-AEDE0A65032F}" type="presOf" srcId="{5F71238B-0329-45AF-8155-D0EF92DA90C1}" destId="{440A6BA8-B756-47AF-9427-F3FF1524F6E4}" srcOrd="0" destOrd="1" presId="urn:diagrams.loki3.com/BracketList+Icon"/>
    <dgm:cxn modelId="{45256703-F130-4590-A11E-8640C743BA2A}" type="presOf" srcId="{A4DF21E7-5039-4C08-A39E-9C1BD61EC390}" destId="{CED7FEB4-B8F2-4DCB-B4C7-DE262216908E}" srcOrd="0" destOrd="0" presId="urn:diagrams.loki3.com/BracketList+Icon"/>
    <dgm:cxn modelId="{D4018D5B-87F3-4FE2-B2DC-17DB8743B02A}" type="presOf" srcId="{73AC48A6-E94A-4742-AB60-AF40F5B206E5}" destId="{440A6BA8-B756-47AF-9427-F3FF1524F6E4}" srcOrd="0" destOrd="0" presId="urn:diagrams.loki3.com/BracketList+Icon"/>
    <dgm:cxn modelId="{D5F9F9F2-8626-4817-9E97-73CD470B2623}" type="presOf" srcId="{137AA23F-99D3-4BCF-82D6-3F46FF7EED58}" destId="{440A6BA8-B756-47AF-9427-F3FF1524F6E4}" srcOrd="0" destOrd="2" presId="urn:diagrams.loki3.com/BracketList+Icon"/>
    <dgm:cxn modelId="{323393A8-11B5-484A-956A-23EB7242546A}" type="presParOf" srcId="{30B27D32-CE02-4728-A8BD-D36AB952C464}" destId="{6EE7357D-D02F-473A-8B9B-F754F738D0A5}" srcOrd="0" destOrd="0" presId="urn:diagrams.loki3.com/BracketList+Icon"/>
    <dgm:cxn modelId="{F1866472-6E66-4BBC-84C8-14F670111420}" type="presParOf" srcId="{6EE7357D-D02F-473A-8B9B-F754F738D0A5}" destId="{CED7FEB4-B8F2-4DCB-B4C7-DE262216908E}" srcOrd="0" destOrd="0" presId="urn:diagrams.loki3.com/BracketList+Icon"/>
    <dgm:cxn modelId="{32E269E0-41DB-44E1-9B3E-387928B806AE}" type="presParOf" srcId="{6EE7357D-D02F-473A-8B9B-F754F738D0A5}" destId="{6A9F6A27-BDFD-4E2D-8470-3E0C305C7378}" srcOrd="1" destOrd="0" presId="urn:diagrams.loki3.com/BracketList+Icon"/>
    <dgm:cxn modelId="{686697EC-1966-448D-812C-4B140313DD89}" type="presParOf" srcId="{6EE7357D-D02F-473A-8B9B-F754F738D0A5}" destId="{2CC1E7B7-F977-4822-9A24-B246C43302C1}" srcOrd="2" destOrd="0" presId="urn:diagrams.loki3.com/BracketList+Icon"/>
    <dgm:cxn modelId="{E40F62B1-23AC-48AB-AF86-EFC9903DD915}" type="presParOf" srcId="{6EE7357D-D02F-473A-8B9B-F754F738D0A5}" destId="{440A6BA8-B756-47AF-9427-F3FF1524F6E4}"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CF2AF-E271-4509-B5E0-90929A2B719C}" type="doc">
      <dgm:prSet loTypeId="urn:diagrams.loki3.com/BracketList+Icon" loCatId="list" qsTypeId="urn:microsoft.com/office/officeart/2005/8/quickstyle/simple1" qsCatId="simple" csTypeId="urn:microsoft.com/office/officeart/2005/8/colors/accent4_4" csCatId="accent4" phldr="1"/>
      <dgm:spPr/>
      <dgm:t>
        <a:bodyPr/>
        <a:lstStyle/>
        <a:p>
          <a:endParaRPr lang="en-US"/>
        </a:p>
      </dgm:t>
    </dgm:pt>
    <dgm:pt modelId="{A4DF21E7-5039-4C08-A39E-9C1BD61EC390}">
      <dgm:prSet phldrT="[Text]" custT="1"/>
      <dgm:spPr>
        <a:xfrm>
          <a:off x="0" y="1601664"/>
          <a:ext cx="1817077" cy="1287000"/>
        </a:xfrm>
        <a:prstGeom prst="rect">
          <a:avLst/>
        </a:prstGeom>
        <a:noFill/>
        <a:ln>
          <a:noFill/>
        </a:ln>
        <a:effectLst/>
      </dgm:spPr>
      <dgm:t>
        <a:bodyPr/>
        <a:lstStyle/>
        <a:p>
          <a:r>
            <a:rPr lang="en-US" sz="2000" dirty="0" smtClean="0">
              <a:solidFill>
                <a:srgbClr val="000000">
                  <a:hueOff val="0"/>
                  <a:satOff val="0"/>
                  <a:lumOff val="0"/>
                  <a:alphaOff val="0"/>
                </a:srgbClr>
              </a:solidFill>
              <a:latin typeface="Tahoma"/>
              <a:ea typeface="+mn-ea"/>
              <a:cs typeface="+mn-cs"/>
            </a:rPr>
            <a:t>Data Distribution Systems</a:t>
          </a:r>
          <a:endParaRPr lang="en-US" sz="2000" dirty="0">
            <a:solidFill>
              <a:srgbClr val="000000">
                <a:hueOff val="0"/>
                <a:satOff val="0"/>
                <a:lumOff val="0"/>
                <a:alphaOff val="0"/>
              </a:srgbClr>
            </a:solidFill>
            <a:latin typeface="Tahoma"/>
            <a:ea typeface="+mn-ea"/>
            <a:cs typeface="+mn-cs"/>
          </a:endParaRPr>
        </a:p>
      </dgm:t>
    </dgm:pt>
    <dgm:pt modelId="{6E6F57AE-2674-485B-B6FD-B0A926ECD086}" type="parTrans" cxnId="{824A6A78-BA94-4371-BEB2-5D70BD08A2B0}">
      <dgm:prSet/>
      <dgm:spPr/>
      <dgm:t>
        <a:bodyPr/>
        <a:lstStyle/>
        <a:p>
          <a:endParaRPr lang="en-US"/>
        </a:p>
      </dgm:t>
    </dgm:pt>
    <dgm:pt modelId="{AECA6CEF-0313-481D-98B3-5DDF20DB75BE}" type="sibTrans" cxnId="{824A6A78-BA94-4371-BEB2-5D70BD08A2B0}">
      <dgm:prSet/>
      <dgm:spPr/>
      <dgm:t>
        <a:bodyPr/>
        <a:lstStyle/>
        <a:p>
          <a:endParaRPr lang="en-US"/>
        </a:p>
      </dgm:t>
    </dgm:pt>
    <dgm:pt modelId="{73AC48A6-E94A-4742-AB60-AF40F5B206E5}">
      <dgm:prSet phldrT="[Text]" custT="1"/>
      <dgm:spPr>
        <a:xfrm>
          <a:off x="2325858" y="1521227"/>
          <a:ext cx="4942449" cy="1447875"/>
        </a:xfrm>
        <a:prstGeom prst="rect">
          <a:avLst/>
        </a:prstGeom>
        <a:solidFill>
          <a:srgbClr val="A7B789">
            <a:shade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Tahoma"/>
              <a:ea typeface="+mn-ea"/>
              <a:cs typeface="+mn-cs"/>
            </a:rPr>
            <a:t>Data Catalogs</a:t>
          </a:r>
          <a:endParaRPr lang="en-US" sz="2000" dirty="0">
            <a:solidFill>
              <a:srgbClr val="FFFFFF"/>
            </a:solidFill>
            <a:latin typeface="Tahoma"/>
            <a:ea typeface="+mn-ea"/>
            <a:cs typeface="+mn-cs"/>
          </a:endParaRPr>
        </a:p>
      </dgm:t>
    </dgm:pt>
    <dgm:pt modelId="{AE4AB86F-652D-49C4-B1DD-887C5134DF1F}" type="parTrans" cxnId="{49D5A37D-FD4B-49DF-90E5-F5FC13BB9DD4}">
      <dgm:prSet/>
      <dgm:spPr/>
      <dgm:t>
        <a:bodyPr/>
        <a:lstStyle/>
        <a:p>
          <a:endParaRPr lang="en-US"/>
        </a:p>
      </dgm:t>
    </dgm:pt>
    <dgm:pt modelId="{4DFEF65E-3B92-4F69-9A1A-CAC635D54639}" type="sibTrans" cxnId="{49D5A37D-FD4B-49DF-90E5-F5FC13BB9DD4}">
      <dgm:prSet/>
      <dgm:spPr/>
      <dgm:t>
        <a:bodyPr/>
        <a:lstStyle/>
        <a:p>
          <a:endParaRPr lang="en-US"/>
        </a:p>
      </dgm:t>
    </dgm:pt>
    <dgm:pt modelId="{5F71238B-0329-45AF-8155-D0EF92DA90C1}">
      <dgm:prSet phldrT="[Text]" custT="1"/>
      <dgm:spPr>
        <a:xfrm>
          <a:off x="2325858" y="1521227"/>
          <a:ext cx="4942449" cy="1447875"/>
        </a:xfrm>
        <a:prstGeom prst="rect">
          <a:avLst/>
        </a:prstGeom>
        <a:solidFill>
          <a:srgbClr val="A7B789">
            <a:shade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Tahoma"/>
              <a:ea typeface="+mn-ea"/>
              <a:cs typeface="+mn-cs"/>
            </a:rPr>
            <a:t>Data Servers</a:t>
          </a:r>
          <a:endParaRPr lang="en-US" sz="2000" dirty="0">
            <a:solidFill>
              <a:srgbClr val="FFFFFF"/>
            </a:solidFill>
            <a:latin typeface="Tahoma"/>
            <a:ea typeface="+mn-ea"/>
            <a:cs typeface="+mn-cs"/>
          </a:endParaRPr>
        </a:p>
      </dgm:t>
    </dgm:pt>
    <dgm:pt modelId="{B7EAEDCB-35B6-46D8-8D18-9D990252C81C}" type="parTrans" cxnId="{FFC44D86-FD14-4725-9302-33C71695C701}">
      <dgm:prSet/>
      <dgm:spPr/>
      <dgm:t>
        <a:bodyPr/>
        <a:lstStyle/>
        <a:p>
          <a:endParaRPr lang="en-US"/>
        </a:p>
      </dgm:t>
    </dgm:pt>
    <dgm:pt modelId="{31B4B63D-6EC3-4C23-A9C4-C75566FBD1E2}" type="sibTrans" cxnId="{FFC44D86-FD14-4725-9302-33C71695C701}">
      <dgm:prSet/>
      <dgm:spPr/>
      <dgm:t>
        <a:bodyPr/>
        <a:lstStyle/>
        <a:p>
          <a:endParaRPr lang="en-US"/>
        </a:p>
      </dgm:t>
    </dgm:pt>
    <dgm:pt modelId="{DF5AD35D-EB0C-4537-A2C9-66A7D31A396F}">
      <dgm:prSet phldrT="[Text]" custT="1"/>
      <dgm:spPr>
        <a:xfrm>
          <a:off x="2325858" y="1521227"/>
          <a:ext cx="4942449" cy="1447875"/>
        </a:xfrm>
        <a:prstGeom prst="rect">
          <a:avLst/>
        </a:prstGeom>
        <a:solidFill>
          <a:srgbClr val="A7B789">
            <a:shade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Tahoma"/>
              <a:ea typeface="+mn-ea"/>
              <a:cs typeface="+mn-cs"/>
            </a:rPr>
            <a:t>Web-mapping Applications</a:t>
          </a:r>
          <a:endParaRPr lang="en-US" sz="2000" dirty="0">
            <a:solidFill>
              <a:srgbClr val="FFFFFF"/>
            </a:solidFill>
            <a:latin typeface="Tahoma"/>
            <a:ea typeface="+mn-ea"/>
            <a:cs typeface="+mn-cs"/>
          </a:endParaRPr>
        </a:p>
      </dgm:t>
    </dgm:pt>
    <dgm:pt modelId="{E786C679-EEBF-4757-B3BD-C9030B8BE458}" type="parTrans" cxnId="{4A4FECA7-FB8A-4C31-9F04-056A820ECC2C}">
      <dgm:prSet/>
      <dgm:spPr/>
      <dgm:t>
        <a:bodyPr/>
        <a:lstStyle/>
        <a:p>
          <a:endParaRPr lang="en-US"/>
        </a:p>
      </dgm:t>
    </dgm:pt>
    <dgm:pt modelId="{D0D6D9B7-5A73-4C1E-968C-03CB0F638724}" type="sibTrans" cxnId="{4A4FECA7-FB8A-4C31-9F04-056A820ECC2C}">
      <dgm:prSet/>
      <dgm:spPr/>
      <dgm:t>
        <a:bodyPr/>
        <a:lstStyle/>
        <a:p>
          <a:endParaRPr lang="en-US"/>
        </a:p>
      </dgm:t>
    </dgm:pt>
    <dgm:pt modelId="{017A5FBB-5D31-41DF-BCA2-ACE5F7B3C9D0}">
      <dgm:prSet phldrT="[Text]" custT="1"/>
      <dgm:spPr>
        <a:xfrm>
          <a:off x="2325858" y="1521227"/>
          <a:ext cx="4942449" cy="1447875"/>
        </a:xfrm>
        <a:prstGeom prst="rect">
          <a:avLst/>
        </a:prstGeom>
        <a:solidFill>
          <a:srgbClr val="A7B789">
            <a:shade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Tahoma"/>
              <a:ea typeface="+mn-ea"/>
              <a:cs typeface="+mn-cs"/>
            </a:rPr>
            <a:t>other…</a:t>
          </a:r>
          <a:endParaRPr lang="en-US" sz="2000" dirty="0">
            <a:solidFill>
              <a:srgbClr val="FFFFFF"/>
            </a:solidFill>
            <a:latin typeface="Tahoma"/>
            <a:ea typeface="+mn-ea"/>
            <a:cs typeface="+mn-cs"/>
          </a:endParaRPr>
        </a:p>
      </dgm:t>
    </dgm:pt>
    <dgm:pt modelId="{66BEB830-DD18-4A3A-B393-B1EDCDCA1784}" type="parTrans" cxnId="{B54F19ED-7B67-4A3A-B024-98DFA3ED2363}">
      <dgm:prSet/>
      <dgm:spPr/>
      <dgm:t>
        <a:bodyPr/>
        <a:lstStyle/>
        <a:p>
          <a:endParaRPr lang="en-US"/>
        </a:p>
      </dgm:t>
    </dgm:pt>
    <dgm:pt modelId="{3279778A-3F06-494F-BFEE-053A14FE3E51}" type="sibTrans" cxnId="{B54F19ED-7B67-4A3A-B024-98DFA3ED2363}">
      <dgm:prSet/>
      <dgm:spPr/>
      <dgm:t>
        <a:bodyPr/>
        <a:lstStyle/>
        <a:p>
          <a:endParaRPr lang="en-US"/>
        </a:p>
      </dgm:t>
    </dgm:pt>
    <dgm:pt modelId="{30B27D32-CE02-4728-A8BD-D36AB952C464}" type="pres">
      <dgm:prSet presAssocID="{C10CF2AF-E271-4509-B5E0-90929A2B719C}" presName="Name0" presStyleCnt="0">
        <dgm:presLayoutVars>
          <dgm:dir/>
          <dgm:animLvl val="lvl"/>
          <dgm:resizeHandles val="exact"/>
        </dgm:presLayoutVars>
      </dgm:prSet>
      <dgm:spPr/>
      <dgm:t>
        <a:bodyPr/>
        <a:lstStyle/>
        <a:p>
          <a:endParaRPr lang="en-US"/>
        </a:p>
      </dgm:t>
    </dgm:pt>
    <dgm:pt modelId="{6EE7357D-D02F-473A-8B9B-F754F738D0A5}" type="pres">
      <dgm:prSet presAssocID="{A4DF21E7-5039-4C08-A39E-9C1BD61EC390}" presName="linNode" presStyleCnt="0"/>
      <dgm:spPr/>
    </dgm:pt>
    <dgm:pt modelId="{CED7FEB4-B8F2-4DCB-B4C7-DE262216908E}" type="pres">
      <dgm:prSet presAssocID="{A4DF21E7-5039-4C08-A39E-9C1BD61EC390}" presName="parTx" presStyleLbl="revTx" presStyleIdx="0" presStyleCnt="1">
        <dgm:presLayoutVars>
          <dgm:chMax val="1"/>
          <dgm:bulletEnabled val="1"/>
        </dgm:presLayoutVars>
      </dgm:prSet>
      <dgm:spPr/>
      <dgm:t>
        <a:bodyPr/>
        <a:lstStyle/>
        <a:p>
          <a:endParaRPr lang="en-US"/>
        </a:p>
      </dgm:t>
    </dgm:pt>
    <dgm:pt modelId="{6A9F6A27-BDFD-4E2D-8470-3E0C305C7378}" type="pres">
      <dgm:prSet presAssocID="{A4DF21E7-5039-4C08-A39E-9C1BD61EC390}" presName="bracket" presStyleLbl="parChTrans1D1" presStyleIdx="0" presStyleCnt="1"/>
      <dgm:spPr>
        <a:xfrm>
          <a:off x="1817076" y="1521227"/>
          <a:ext cx="363415" cy="1447875"/>
        </a:xfrm>
        <a:prstGeom prst="leftBrace">
          <a:avLst>
            <a:gd name="adj1" fmla="val 35000"/>
            <a:gd name="adj2" fmla="val 50000"/>
          </a:avLst>
        </a:prstGeom>
        <a:noFill/>
        <a:ln w="19050" cap="flat" cmpd="sng" algn="ctr">
          <a:solidFill>
            <a:srgbClr val="A7B789">
              <a:shade val="80000"/>
              <a:hueOff val="0"/>
              <a:satOff val="0"/>
              <a:lumOff val="0"/>
              <a:alphaOff val="0"/>
            </a:srgbClr>
          </a:solidFill>
          <a:prstDash val="solid"/>
        </a:ln>
        <a:effectLst/>
      </dgm:spPr>
      <dgm:t>
        <a:bodyPr/>
        <a:lstStyle/>
        <a:p>
          <a:endParaRPr lang="en-US"/>
        </a:p>
      </dgm:t>
    </dgm:pt>
    <dgm:pt modelId="{2CC1E7B7-F977-4822-9A24-B246C43302C1}" type="pres">
      <dgm:prSet presAssocID="{A4DF21E7-5039-4C08-A39E-9C1BD61EC390}" presName="spH" presStyleCnt="0"/>
      <dgm:spPr/>
    </dgm:pt>
    <dgm:pt modelId="{440A6BA8-B756-47AF-9427-F3FF1524F6E4}" type="pres">
      <dgm:prSet presAssocID="{A4DF21E7-5039-4C08-A39E-9C1BD61EC390}" presName="desTx" presStyleLbl="node1" presStyleIdx="0" presStyleCnt="1">
        <dgm:presLayoutVars>
          <dgm:bulletEnabled val="1"/>
        </dgm:presLayoutVars>
      </dgm:prSet>
      <dgm:spPr/>
      <dgm:t>
        <a:bodyPr/>
        <a:lstStyle/>
        <a:p>
          <a:endParaRPr lang="en-US"/>
        </a:p>
      </dgm:t>
    </dgm:pt>
  </dgm:ptLst>
  <dgm:cxnLst>
    <dgm:cxn modelId="{5D3E8F1F-D818-44FA-8E72-B228741D5C14}" type="presOf" srcId="{A4DF21E7-5039-4C08-A39E-9C1BD61EC390}" destId="{CED7FEB4-B8F2-4DCB-B4C7-DE262216908E}" srcOrd="0" destOrd="0" presId="urn:diagrams.loki3.com/BracketList+Icon"/>
    <dgm:cxn modelId="{F3FF811A-7662-494E-9178-8010A59936E5}" type="presOf" srcId="{DF5AD35D-EB0C-4537-A2C9-66A7D31A396F}" destId="{440A6BA8-B756-47AF-9427-F3FF1524F6E4}" srcOrd="0" destOrd="2" presId="urn:diagrams.loki3.com/BracketList+Icon"/>
    <dgm:cxn modelId="{49D5A37D-FD4B-49DF-90E5-F5FC13BB9DD4}" srcId="{A4DF21E7-5039-4C08-A39E-9C1BD61EC390}" destId="{73AC48A6-E94A-4742-AB60-AF40F5B206E5}" srcOrd="0" destOrd="0" parTransId="{AE4AB86F-652D-49C4-B1DD-887C5134DF1F}" sibTransId="{4DFEF65E-3B92-4F69-9A1A-CAC635D54639}"/>
    <dgm:cxn modelId="{EC6D289B-66F6-4EDA-8F09-7804E3B2FECD}" type="presOf" srcId="{017A5FBB-5D31-41DF-BCA2-ACE5F7B3C9D0}" destId="{440A6BA8-B756-47AF-9427-F3FF1524F6E4}" srcOrd="0" destOrd="3" presId="urn:diagrams.loki3.com/BracketList+Icon"/>
    <dgm:cxn modelId="{FFC44D86-FD14-4725-9302-33C71695C701}" srcId="{A4DF21E7-5039-4C08-A39E-9C1BD61EC390}" destId="{5F71238B-0329-45AF-8155-D0EF92DA90C1}" srcOrd="1" destOrd="0" parTransId="{B7EAEDCB-35B6-46D8-8D18-9D990252C81C}" sibTransId="{31B4B63D-6EC3-4C23-A9C4-C75566FBD1E2}"/>
    <dgm:cxn modelId="{4A4FECA7-FB8A-4C31-9F04-056A820ECC2C}" srcId="{A4DF21E7-5039-4C08-A39E-9C1BD61EC390}" destId="{DF5AD35D-EB0C-4537-A2C9-66A7D31A396F}" srcOrd="2" destOrd="0" parTransId="{E786C679-EEBF-4757-B3BD-C9030B8BE458}" sibTransId="{D0D6D9B7-5A73-4C1E-968C-03CB0F638724}"/>
    <dgm:cxn modelId="{D222CFAA-63FE-419C-BA6D-B096B92999D7}" type="presOf" srcId="{73AC48A6-E94A-4742-AB60-AF40F5B206E5}" destId="{440A6BA8-B756-47AF-9427-F3FF1524F6E4}" srcOrd="0" destOrd="0" presId="urn:diagrams.loki3.com/BracketList+Icon"/>
    <dgm:cxn modelId="{824A6A78-BA94-4371-BEB2-5D70BD08A2B0}" srcId="{C10CF2AF-E271-4509-B5E0-90929A2B719C}" destId="{A4DF21E7-5039-4C08-A39E-9C1BD61EC390}" srcOrd="0" destOrd="0" parTransId="{6E6F57AE-2674-485B-B6FD-B0A926ECD086}" sibTransId="{AECA6CEF-0313-481D-98B3-5DDF20DB75BE}"/>
    <dgm:cxn modelId="{E44AFFD4-AFAC-402D-8F1A-136959145B37}" type="presOf" srcId="{5F71238B-0329-45AF-8155-D0EF92DA90C1}" destId="{440A6BA8-B756-47AF-9427-F3FF1524F6E4}" srcOrd="0" destOrd="1" presId="urn:diagrams.loki3.com/BracketList+Icon"/>
    <dgm:cxn modelId="{24F6FBC8-5ED7-439C-98D1-EAA6592E2F1F}" type="presOf" srcId="{C10CF2AF-E271-4509-B5E0-90929A2B719C}" destId="{30B27D32-CE02-4728-A8BD-D36AB952C464}" srcOrd="0" destOrd="0" presId="urn:diagrams.loki3.com/BracketList+Icon"/>
    <dgm:cxn modelId="{B54F19ED-7B67-4A3A-B024-98DFA3ED2363}" srcId="{A4DF21E7-5039-4C08-A39E-9C1BD61EC390}" destId="{017A5FBB-5D31-41DF-BCA2-ACE5F7B3C9D0}" srcOrd="3" destOrd="0" parTransId="{66BEB830-DD18-4A3A-B393-B1EDCDCA1784}" sibTransId="{3279778A-3F06-494F-BFEE-053A14FE3E51}"/>
    <dgm:cxn modelId="{76CD5A5A-F5CC-4510-981E-B73C36A8B8EF}" type="presParOf" srcId="{30B27D32-CE02-4728-A8BD-D36AB952C464}" destId="{6EE7357D-D02F-473A-8B9B-F754F738D0A5}" srcOrd="0" destOrd="0" presId="urn:diagrams.loki3.com/BracketList+Icon"/>
    <dgm:cxn modelId="{BD92DC97-2808-46D7-9C70-38A50DA3B4DE}" type="presParOf" srcId="{6EE7357D-D02F-473A-8B9B-F754F738D0A5}" destId="{CED7FEB4-B8F2-4DCB-B4C7-DE262216908E}" srcOrd="0" destOrd="0" presId="urn:diagrams.loki3.com/BracketList+Icon"/>
    <dgm:cxn modelId="{FC1FD58A-57C8-4D2A-B5D3-90DB1F1AAB14}" type="presParOf" srcId="{6EE7357D-D02F-473A-8B9B-F754F738D0A5}" destId="{6A9F6A27-BDFD-4E2D-8470-3E0C305C7378}" srcOrd="1" destOrd="0" presId="urn:diagrams.loki3.com/BracketList+Icon"/>
    <dgm:cxn modelId="{52D05226-5A39-44FE-BB85-E87452E07714}" type="presParOf" srcId="{6EE7357D-D02F-473A-8B9B-F754F738D0A5}" destId="{2CC1E7B7-F977-4822-9A24-B246C43302C1}" srcOrd="2" destOrd="0" presId="urn:diagrams.loki3.com/BracketList+Icon"/>
    <dgm:cxn modelId="{5A507FB3-6DE8-409F-BA22-E08BB21C6BE1}" type="presParOf" srcId="{6EE7357D-D02F-473A-8B9B-F754F738D0A5}" destId="{440A6BA8-B756-47AF-9427-F3FF1524F6E4}"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57701-4011-416B-8D34-B8621514BFFD}" type="doc">
      <dgm:prSet loTypeId="urn:microsoft.com/office/officeart/2005/8/layout/equation2" loCatId="process" qsTypeId="urn:microsoft.com/office/officeart/2005/8/quickstyle/simple1" qsCatId="simple" csTypeId="urn:microsoft.com/office/officeart/2005/8/colors/colorful5" csCatId="colorful" phldr="1"/>
      <dgm:spPr/>
    </dgm:pt>
    <dgm:pt modelId="{025F088A-D8EB-404B-8934-5AC68E27E2F3}">
      <dgm:prSet phldrT="[Text]"/>
      <dgm:spPr>
        <a:xfrm>
          <a:off x="1489355" y="2644"/>
          <a:ext cx="987268" cy="987268"/>
        </a:xfrm>
        <a:prstGeom prst="ellipse">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ln>
        <a:effectLst/>
      </dgm:spPr>
      <dgm:t>
        <a:bodyPr lIns="0" tIns="0" rIns="0" bIns="0"/>
        <a:lstStyle/>
        <a:p>
          <a:r>
            <a:rPr lang="en-US" dirty="0" smtClean="0">
              <a:solidFill>
                <a:srgbClr val="0471B4">
                  <a:lumMod val="50000"/>
                </a:srgbClr>
              </a:solidFill>
              <a:latin typeface="Tahoma"/>
              <a:ea typeface="+mn-ea"/>
              <a:cs typeface="+mn-cs"/>
            </a:rPr>
            <a:t>tools</a:t>
          </a:r>
          <a:endParaRPr lang="en-US" dirty="0">
            <a:solidFill>
              <a:srgbClr val="0471B4">
                <a:lumMod val="50000"/>
              </a:srgbClr>
            </a:solidFill>
            <a:latin typeface="Tahoma"/>
            <a:ea typeface="+mn-ea"/>
            <a:cs typeface="+mn-cs"/>
          </a:endParaRPr>
        </a:p>
      </dgm:t>
    </dgm:pt>
    <dgm:pt modelId="{79843FE8-6A26-4538-8740-B20A4CB51809}" type="parTrans" cxnId="{544AAA16-4093-4769-85C4-BECF28F048E0}">
      <dgm:prSet/>
      <dgm:spPr/>
      <dgm:t>
        <a:bodyPr/>
        <a:lstStyle/>
        <a:p>
          <a:endParaRPr lang="en-US"/>
        </a:p>
      </dgm:t>
    </dgm:pt>
    <dgm:pt modelId="{38FAF0E6-CE59-4D6E-81BD-0E67F857B27F}" type="sibTrans" cxnId="{544AAA16-4093-4769-85C4-BECF28F048E0}">
      <dgm:prSet/>
      <dgm:spPr>
        <a:xfrm>
          <a:off x="1696682" y="1070078"/>
          <a:ext cx="572615" cy="572615"/>
        </a:xfrm>
        <a:prstGeom prst="mathPlus">
          <a:avLst/>
        </a:prstGeom>
        <a:solidFill>
          <a:srgbClr val="9C8265">
            <a:hueOff val="0"/>
            <a:satOff val="0"/>
            <a:lumOff val="0"/>
            <a:alphaOff val="0"/>
          </a:srgbClr>
        </a:solidFill>
        <a:ln>
          <a:noFill/>
        </a:ln>
        <a:effectLst/>
      </dgm:spPr>
      <dgm:t>
        <a:bodyPr/>
        <a:lstStyle/>
        <a:p>
          <a:endParaRPr lang="en-US">
            <a:solidFill>
              <a:srgbClr val="FFFFFF"/>
            </a:solidFill>
            <a:latin typeface="Tahoma"/>
            <a:ea typeface="+mn-ea"/>
            <a:cs typeface="+mn-cs"/>
          </a:endParaRPr>
        </a:p>
      </dgm:t>
    </dgm:pt>
    <dgm:pt modelId="{C46AE68C-69DE-4F65-8DED-5BE8D8DFD030}">
      <dgm:prSet phldrT="[Text]" custT="1"/>
      <dgm:spPr>
        <a:xfrm>
          <a:off x="1489355" y="1722860"/>
          <a:ext cx="987268" cy="987268"/>
        </a:xfrm>
        <a:prstGeom prst="ellipse">
          <a:avLst/>
        </a:prstGeom>
        <a:solidFill>
          <a:srgbClr val="9C8265">
            <a:hueOff val="6200561"/>
            <a:satOff val="-2368"/>
            <a:lumOff val="-719"/>
            <a:alphaOff val="0"/>
          </a:srgbClr>
        </a:solidFill>
        <a:ln w="19050" cap="flat" cmpd="sng" algn="ctr">
          <a:solidFill>
            <a:srgbClr val="FFFFFF">
              <a:hueOff val="0"/>
              <a:satOff val="0"/>
              <a:lumOff val="0"/>
              <a:alphaOff val="0"/>
            </a:srgbClr>
          </a:solidFill>
          <a:prstDash val="solid"/>
        </a:ln>
        <a:effectLst/>
      </dgm:spPr>
      <dgm:t>
        <a:bodyPr lIns="0" tIns="0" rIns="0" bIns="0"/>
        <a:lstStyle/>
        <a:p>
          <a:r>
            <a:rPr lang="en-US" sz="1700" dirty="0" smtClean="0">
              <a:solidFill>
                <a:srgbClr val="0471B4">
                  <a:lumMod val="50000"/>
                </a:srgbClr>
              </a:solidFill>
              <a:latin typeface="Tahoma"/>
              <a:ea typeface="+mn-ea"/>
              <a:cs typeface="+mn-cs"/>
            </a:rPr>
            <a:t>people</a:t>
          </a:r>
          <a:endParaRPr lang="en-US" sz="1700" dirty="0">
            <a:solidFill>
              <a:srgbClr val="0471B4">
                <a:lumMod val="50000"/>
              </a:srgbClr>
            </a:solidFill>
            <a:latin typeface="Tahoma"/>
            <a:ea typeface="+mn-ea"/>
            <a:cs typeface="+mn-cs"/>
          </a:endParaRPr>
        </a:p>
      </dgm:t>
    </dgm:pt>
    <dgm:pt modelId="{AC6909A7-9405-41E8-83BA-FDB85ECBB12E}" type="parTrans" cxnId="{27253E30-48B2-431B-B0CA-0E2C0752235D}">
      <dgm:prSet/>
      <dgm:spPr/>
      <dgm:t>
        <a:bodyPr/>
        <a:lstStyle/>
        <a:p>
          <a:endParaRPr lang="en-US"/>
        </a:p>
      </dgm:t>
    </dgm:pt>
    <dgm:pt modelId="{11256E22-EEF3-40C0-8588-6987E785B4BB}" type="sibTrans" cxnId="{27253E30-48B2-431B-B0CA-0E2C0752235D}">
      <dgm:prSet/>
      <dgm:spPr>
        <a:xfrm>
          <a:off x="1696682" y="2790295"/>
          <a:ext cx="572615" cy="572615"/>
        </a:xfrm>
        <a:prstGeom prst="mathPlus">
          <a:avLst/>
        </a:prstGeom>
        <a:solidFill>
          <a:srgbClr val="9C8265">
            <a:hueOff val="9300841"/>
            <a:satOff val="-3552"/>
            <a:lumOff val="-1079"/>
            <a:alphaOff val="0"/>
          </a:srgbClr>
        </a:solidFill>
        <a:ln>
          <a:noFill/>
        </a:ln>
        <a:effectLst/>
      </dgm:spPr>
      <dgm:t>
        <a:bodyPr/>
        <a:lstStyle/>
        <a:p>
          <a:endParaRPr lang="en-US">
            <a:solidFill>
              <a:srgbClr val="FFFFFF"/>
            </a:solidFill>
            <a:latin typeface="Tahoma"/>
            <a:ea typeface="+mn-ea"/>
            <a:cs typeface="+mn-cs"/>
          </a:endParaRPr>
        </a:p>
      </dgm:t>
    </dgm:pt>
    <dgm:pt modelId="{13A1F4FD-15C1-482D-84AF-8A75BA9EA4A8}">
      <dgm:prSet phldrT="[Text]"/>
      <dgm:spPr>
        <a:xfrm>
          <a:off x="1489355" y="3443077"/>
          <a:ext cx="987268" cy="987268"/>
        </a:xfrm>
        <a:prstGeom prst="ellipse">
          <a:avLst/>
        </a:prstGeom>
        <a:solidFill>
          <a:srgbClr val="9C8265">
            <a:hueOff val="12401122"/>
            <a:satOff val="-4736"/>
            <a:lumOff val="-1438"/>
            <a:alphaOff val="0"/>
          </a:srgbClr>
        </a:solidFill>
        <a:ln w="19050" cap="flat" cmpd="sng" algn="ctr">
          <a:solidFill>
            <a:srgbClr val="FFFFFF">
              <a:hueOff val="0"/>
              <a:satOff val="0"/>
              <a:lumOff val="0"/>
              <a:alphaOff val="0"/>
            </a:srgbClr>
          </a:solidFill>
          <a:prstDash val="solid"/>
        </a:ln>
        <a:effectLst/>
      </dgm:spPr>
      <dgm:t>
        <a:bodyPr lIns="0" tIns="0" rIns="0" bIns="0"/>
        <a:lstStyle/>
        <a:p>
          <a:r>
            <a:rPr lang="en-US" dirty="0" smtClean="0">
              <a:solidFill>
                <a:srgbClr val="0471B4">
                  <a:lumMod val="50000"/>
                </a:srgbClr>
              </a:solidFill>
              <a:latin typeface="Tahoma"/>
              <a:ea typeface="+mn-ea"/>
              <a:cs typeface="+mn-cs"/>
            </a:rPr>
            <a:t>policies</a:t>
          </a:r>
          <a:endParaRPr lang="en-US" dirty="0">
            <a:solidFill>
              <a:srgbClr val="0471B4">
                <a:lumMod val="50000"/>
              </a:srgbClr>
            </a:solidFill>
            <a:latin typeface="Tahoma"/>
            <a:ea typeface="+mn-ea"/>
            <a:cs typeface="+mn-cs"/>
          </a:endParaRPr>
        </a:p>
      </dgm:t>
    </dgm:pt>
    <dgm:pt modelId="{3B10F6CA-A7D0-46ED-8D1F-20B4B1767CA5}" type="parTrans" cxnId="{88B67EF7-33E9-4D31-A4E9-6C3B09E0A8FB}">
      <dgm:prSet/>
      <dgm:spPr/>
      <dgm:t>
        <a:bodyPr/>
        <a:lstStyle/>
        <a:p>
          <a:endParaRPr lang="en-US"/>
        </a:p>
      </dgm:t>
    </dgm:pt>
    <dgm:pt modelId="{0517B0A5-C026-42FB-A6CB-9BC2143A7A03}" type="sibTrans" cxnId="{88B67EF7-33E9-4D31-A4E9-6C3B09E0A8FB}">
      <dgm:prSet/>
      <dgm:spPr>
        <a:xfrm>
          <a:off x="2624714" y="2032863"/>
          <a:ext cx="313951" cy="367263"/>
        </a:xfrm>
        <a:prstGeom prst="rightArrow">
          <a:avLst>
            <a:gd name="adj1" fmla="val 60000"/>
            <a:gd name="adj2" fmla="val 50000"/>
          </a:avLst>
        </a:prstGeom>
        <a:solidFill>
          <a:srgbClr val="9C8265">
            <a:hueOff val="18601683"/>
            <a:satOff val="-7104"/>
            <a:lumOff val="-2157"/>
            <a:alphaOff val="0"/>
          </a:srgbClr>
        </a:solidFill>
        <a:ln>
          <a:noFill/>
        </a:ln>
        <a:effectLst/>
      </dgm:spPr>
      <dgm:t>
        <a:bodyPr/>
        <a:lstStyle/>
        <a:p>
          <a:endParaRPr lang="en-US">
            <a:solidFill>
              <a:srgbClr val="FFFFFF"/>
            </a:solidFill>
            <a:latin typeface="Tahoma"/>
            <a:ea typeface="+mn-ea"/>
            <a:cs typeface="+mn-cs"/>
          </a:endParaRPr>
        </a:p>
      </dgm:t>
    </dgm:pt>
    <dgm:pt modelId="{F8391F4C-06A6-42C6-9C6C-BD338F47E714}">
      <dgm:prSet phldrT="[Text]"/>
      <dgm:spPr>
        <a:xfrm>
          <a:off x="3068985" y="1229226"/>
          <a:ext cx="1974536" cy="1974536"/>
        </a:xfrm>
        <a:prstGeom prst="ellipse">
          <a:avLst/>
        </a:prstGeom>
        <a:noFill/>
        <a:ln w="19050" cap="flat" cmpd="sng" algn="ctr">
          <a:noFill/>
          <a:prstDash val="solid"/>
        </a:ln>
        <a:effectLst/>
      </dgm:spPr>
      <dgm:t>
        <a:bodyPr/>
        <a:lstStyle/>
        <a:p>
          <a:endParaRPr lang="en-US" dirty="0">
            <a:solidFill>
              <a:srgbClr val="FFFFFF"/>
            </a:solidFill>
            <a:latin typeface="Tahoma"/>
            <a:ea typeface="+mn-ea"/>
            <a:cs typeface="+mn-cs"/>
          </a:endParaRPr>
        </a:p>
      </dgm:t>
    </dgm:pt>
    <dgm:pt modelId="{331377A1-2798-47D4-B96D-BC9CCF9E24D4}" type="sibTrans" cxnId="{58ACDD80-D9AB-4A07-986D-DA9A3A5A26BF}">
      <dgm:prSet/>
      <dgm:spPr/>
      <dgm:t>
        <a:bodyPr/>
        <a:lstStyle/>
        <a:p>
          <a:endParaRPr lang="en-US"/>
        </a:p>
      </dgm:t>
    </dgm:pt>
    <dgm:pt modelId="{4645F88F-D236-4C5E-8112-4B0A2E265E63}" type="parTrans" cxnId="{58ACDD80-D9AB-4A07-986D-DA9A3A5A26BF}">
      <dgm:prSet/>
      <dgm:spPr/>
      <dgm:t>
        <a:bodyPr/>
        <a:lstStyle/>
        <a:p>
          <a:endParaRPr lang="en-US"/>
        </a:p>
      </dgm:t>
    </dgm:pt>
    <dgm:pt modelId="{29D57FC9-AFCE-48A5-A3FB-FBA7249A5F41}" type="pres">
      <dgm:prSet presAssocID="{5CF57701-4011-416B-8D34-B8621514BFFD}" presName="Name0" presStyleCnt="0">
        <dgm:presLayoutVars>
          <dgm:dir/>
          <dgm:resizeHandles val="exact"/>
        </dgm:presLayoutVars>
      </dgm:prSet>
      <dgm:spPr/>
    </dgm:pt>
    <dgm:pt modelId="{D35FA8AF-B9B4-478A-9898-7E605A9F2A16}" type="pres">
      <dgm:prSet presAssocID="{5CF57701-4011-416B-8D34-B8621514BFFD}" presName="vNodes" presStyleCnt="0"/>
      <dgm:spPr/>
    </dgm:pt>
    <dgm:pt modelId="{E081A3B8-A94A-435E-B092-CAD57706CAAB}" type="pres">
      <dgm:prSet presAssocID="{025F088A-D8EB-404B-8934-5AC68E27E2F3}" presName="node" presStyleLbl="node1" presStyleIdx="0" presStyleCnt="4">
        <dgm:presLayoutVars>
          <dgm:bulletEnabled val="1"/>
        </dgm:presLayoutVars>
      </dgm:prSet>
      <dgm:spPr/>
      <dgm:t>
        <a:bodyPr/>
        <a:lstStyle/>
        <a:p>
          <a:endParaRPr lang="en-US"/>
        </a:p>
      </dgm:t>
    </dgm:pt>
    <dgm:pt modelId="{BBB6B406-3766-4227-BDD7-1C20CA46C5F8}" type="pres">
      <dgm:prSet presAssocID="{38FAF0E6-CE59-4D6E-81BD-0E67F857B27F}" presName="spacerT" presStyleCnt="0"/>
      <dgm:spPr/>
    </dgm:pt>
    <dgm:pt modelId="{C294E2E2-0E1B-4EA6-8237-17EB6D004A30}" type="pres">
      <dgm:prSet presAssocID="{38FAF0E6-CE59-4D6E-81BD-0E67F857B27F}" presName="sibTrans" presStyleLbl="sibTrans2D1" presStyleIdx="0" presStyleCnt="3"/>
      <dgm:spPr/>
      <dgm:t>
        <a:bodyPr/>
        <a:lstStyle/>
        <a:p>
          <a:endParaRPr lang="en-US"/>
        </a:p>
      </dgm:t>
    </dgm:pt>
    <dgm:pt modelId="{559F0E32-16DA-4351-BD02-C2CD954FC5D9}" type="pres">
      <dgm:prSet presAssocID="{38FAF0E6-CE59-4D6E-81BD-0E67F857B27F}" presName="spacerB" presStyleCnt="0"/>
      <dgm:spPr/>
    </dgm:pt>
    <dgm:pt modelId="{A63C491E-727D-45A9-95E6-9627A3A76C1C}" type="pres">
      <dgm:prSet presAssocID="{C46AE68C-69DE-4F65-8DED-5BE8D8DFD030}" presName="node" presStyleLbl="node1" presStyleIdx="1" presStyleCnt="4">
        <dgm:presLayoutVars>
          <dgm:bulletEnabled val="1"/>
        </dgm:presLayoutVars>
      </dgm:prSet>
      <dgm:spPr/>
      <dgm:t>
        <a:bodyPr/>
        <a:lstStyle/>
        <a:p>
          <a:endParaRPr lang="en-US"/>
        </a:p>
      </dgm:t>
    </dgm:pt>
    <dgm:pt modelId="{75E20BDF-A35C-4232-B61B-D6945736DBAE}" type="pres">
      <dgm:prSet presAssocID="{11256E22-EEF3-40C0-8588-6987E785B4BB}" presName="spacerT" presStyleCnt="0"/>
      <dgm:spPr/>
    </dgm:pt>
    <dgm:pt modelId="{3C13085D-7713-4D6D-B2BB-7F098AAB1C22}" type="pres">
      <dgm:prSet presAssocID="{11256E22-EEF3-40C0-8588-6987E785B4BB}" presName="sibTrans" presStyleLbl="sibTrans2D1" presStyleIdx="1" presStyleCnt="3"/>
      <dgm:spPr/>
      <dgm:t>
        <a:bodyPr/>
        <a:lstStyle/>
        <a:p>
          <a:endParaRPr lang="en-US"/>
        </a:p>
      </dgm:t>
    </dgm:pt>
    <dgm:pt modelId="{9EFB7972-89CC-4D5F-9B37-CB9BBD07D68B}" type="pres">
      <dgm:prSet presAssocID="{11256E22-EEF3-40C0-8588-6987E785B4BB}" presName="spacerB" presStyleCnt="0"/>
      <dgm:spPr/>
    </dgm:pt>
    <dgm:pt modelId="{82CF427E-0542-4F47-ACA3-09597DDF2902}" type="pres">
      <dgm:prSet presAssocID="{13A1F4FD-15C1-482D-84AF-8A75BA9EA4A8}" presName="node" presStyleLbl="node1" presStyleIdx="2" presStyleCnt="4">
        <dgm:presLayoutVars>
          <dgm:bulletEnabled val="1"/>
        </dgm:presLayoutVars>
      </dgm:prSet>
      <dgm:spPr/>
      <dgm:t>
        <a:bodyPr/>
        <a:lstStyle/>
        <a:p>
          <a:endParaRPr lang="en-US"/>
        </a:p>
      </dgm:t>
    </dgm:pt>
    <dgm:pt modelId="{8CC9DBF0-E5A1-426E-ACFF-0FF49CD9C232}" type="pres">
      <dgm:prSet presAssocID="{5CF57701-4011-416B-8D34-B8621514BFFD}" presName="sibTransLast" presStyleLbl="sibTrans2D1" presStyleIdx="2" presStyleCnt="3"/>
      <dgm:spPr/>
      <dgm:t>
        <a:bodyPr/>
        <a:lstStyle/>
        <a:p>
          <a:endParaRPr lang="en-US"/>
        </a:p>
      </dgm:t>
    </dgm:pt>
    <dgm:pt modelId="{F3607D17-BFE2-4A5E-B752-64EB76B20988}" type="pres">
      <dgm:prSet presAssocID="{5CF57701-4011-416B-8D34-B8621514BFFD}" presName="connectorText" presStyleLbl="sibTrans2D1" presStyleIdx="2" presStyleCnt="3"/>
      <dgm:spPr/>
      <dgm:t>
        <a:bodyPr/>
        <a:lstStyle/>
        <a:p>
          <a:endParaRPr lang="en-US"/>
        </a:p>
      </dgm:t>
    </dgm:pt>
    <dgm:pt modelId="{2635C79C-0205-430F-9F55-9398BED6F954}" type="pres">
      <dgm:prSet presAssocID="{5CF57701-4011-416B-8D34-B8621514BFFD}" presName="lastNode" presStyleLbl="node1" presStyleIdx="3" presStyleCnt="4">
        <dgm:presLayoutVars>
          <dgm:bulletEnabled val="1"/>
        </dgm:presLayoutVars>
      </dgm:prSet>
      <dgm:spPr/>
      <dgm:t>
        <a:bodyPr/>
        <a:lstStyle/>
        <a:p>
          <a:endParaRPr lang="en-US"/>
        </a:p>
      </dgm:t>
    </dgm:pt>
  </dgm:ptLst>
  <dgm:cxnLst>
    <dgm:cxn modelId="{75900C7F-7017-41DE-80E9-21BF7F45A9B7}" type="presOf" srcId="{13A1F4FD-15C1-482D-84AF-8A75BA9EA4A8}" destId="{82CF427E-0542-4F47-ACA3-09597DDF2902}" srcOrd="0" destOrd="0" presId="urn:microsoft.com/office/officeart/2005/8/layout/equation2"/>
    <dgm:cxn modelId="{5C4D26A1-8B0B-45B8-8CB6-5EFF16856192}" type="presOf" srcId="{0517B0A5-C026-42FB-A6CB-9BC2143A7A03}" destId="{8CC9DBF0-E5A1-426E-ACFF-0FF49CD9C232}" srcOrd="0" destOrd="0" presId="urn:microsoft.com/office/officeart/2005/8/layout/equation2"/>
    <dgm:cxn modelId="{B6C41627-5C46-4019-8499-1CA5311D8A8C}" type="presOf" srcId="{38FAF0E6-CE59-4D6E-81BD-0E67F857B27F}" destId="{C294E2E2-0E1B-4EA6-8237-17EB6D004A30}" srcOrd="0" destOrd="0" presId="urn:microsoft.com/office/officeart/2005/8/layout/equation2"/>
    <dgm:cxn modelId="{58ACDD80-D9AB-4A07-986D-DA9A3A5A26BF}" srcId="{5CF57701-4011-416B-8D34-B8621514BFFD}" destId="{F8391F4C-06A6-42C6-9C6C-BD338F47E714}" srcOrd="3" destOrd="0" parTransId="{4645F88F-D236-4C5E-8112-4B0A2E265E63}" sibTransId="{331377A1-2798-47D4-B96D-BC9CCF9E24D4}"/>
    <dgm:cxn modelId="{27253E30-48B2-431B-B0CA-0E2C0752235D}" srcId="{5CF57701-4011-416B-8D34-B8621514BFFD}" destId="{C46AE68C-69DE-4F65-8DED-5BE8D8DFD030}" srcOrd="1" destOrd="0" parTransId="{AC6909A7-9405-41E8-83BA-FDB85ECBB12E}" sibTransId="{11256E22-EEF3-40C0-8588-6987E785B4BB}"/>
    <dgm:cxn modelId="{88B67EF7-33E9-4D31-A4E9-6C3B09E0A8FB}" srcId="{5CF57701-4011-416B-8D34-B8621514BFFD}" destId="{13A1F4FD-15C1-482D-84AF-8A75BA9EA4A8}" srcOrd="2" destOrd="0" parTransId="{3B10F6CA-A7D0-46ED-8D1F-20B4B1767CA5}" sibTransId="{0517B0A5-C026-42FB-A6CB-9BC2143A7A03}"/>
    <dgm:cxn modelId="{8E95A19B-71EE-42F5-87E7-3E24954DA8D8}" type="presOf" srcId="{025F088A-D8EB-404B-8934-5AC68E27E2F3}" destId="{E081A3B8-A94A-435E-B092-CAD57706CAAB}" srcOrd="0" destOrd="0" presId="urn:microsoft.com/office/officeart/2005/8/layout/equation2"/>
    <dgm:cxn modelId="{030D7742-0917-4D7A-861B-A7AEA83E0FBA}" type="presOf" srcId="{11256E22-EEF3-40C0-8588-6987E785B4BB}" destId="{3C13085D-7713-4D6D-B2BB-7F098AAB1C22}" srcOrd="0" destOrd="0" presId="urn:microsoft.com/office/officeart/2005/8/layout/equation2"/>
    <dgm:cxn modelId="{8506B232-D04B-4846-B4AC-793613D7E3B1}" type="presOf" srcId="{5CF57701-4011-416B-8D34-B8621514BFFD}" destId="{29D57FC9-AFCE-48A5-A3FB-FBA7249A5F41}" srcOrd="0" destOrd="0" presId="urn:microsoft.com/office/officeart/2005/8/layout/equation2"/>
    <dgm:cxn modelId="{903B904D-06B6-472B-9169-0745340912C4}" type="presOf" srcId="{F8391F4C-06A6-42C6-9C6C-BD338F47E714}" destId="{2635C79C-0205-430F-9F55-9398BED6F954}" srcOrd="0" destOrd="0" presId="urn:microsoft.com/office/officeart/2005/8/layout/equation2"/>
    <dgm:cxn modelId="{A0BF8DE6-4143-4C94-B340-5C7A89A5D157}" type="presOf" srcId="{0517B0A5-C026-42FB-A6CB-9BC2143A7A03}" destId="{F3607D17-BFE2-4A5E-B752-64EB76B20988}" srcOrd="1" destOrd="0" presId="urn:microsoft.com/office/officeart/2005/8/layout/equation2"/>
    <dgm:cxn modelId="{544AAA16-4093-4769-85C4-BECF28F048E0}" srcId="{5CF57701-4011-416B-8D34-B8621514BFFD}" destId="{025F088A-D8EB-404B-8934-5AC68E27E2F3}" srcOrd="0" destOrd="0" parTransId="{79843FE8-6A26-4538-8740-B20A4CB51809}" sibTransId="{38FAF0E6-CE59-4D6E-81BD-0E67F857B27F}"/>
    <dgm:cxn modelId="{18BFD872-E30C-4A9D-8D31-1F80C9976635}" type="presOf" srcId="{C46AE68C-69DE-4F65-8DED-5BE8D8DFD030}" destId="{A63C491E-727D-45A9-95E6-9627A3A76C1C}" srcOrd="0" destOrd="0" presId="urn:microsoft.com/office/officeart/2005/8/layout/equation2"/>
    <dgm:cxn modelId="{B85AD32E-DC24-406D-8DF9-16E9C5ECF01D}" type="presParOf" srcId="{29D57FC9-AFCE-48A5-A3FB-FBA7249A5F41}" destId="{D35FA8AF-B9B4-478A-9898-7E605A9F2A16}" srcOrd="0" destOrd="0" presId="urn:microsoft.com/office/officeart/2005/8/layout/equation2"/>
    <dgm:cxn modelId="{BB736E85-8D30-40E4-8F60-2836E48BE3D7}" type="presParOf" srcId="{D35FA8AF-B9B4-478A-9898-7E605A9F2A16}" destId="{E081A3B8-A94A-435E-B092-CAD57706CAAB}" srcOrd="0" destOrd="0" presId="urn:microsoft.com/office/officeart/2005/8/layout/equation2"/>
    <dgm:cxn modelId="{40852784-82FB-4B17-A15E-3E70EA67C2D5}" type="presParOf" srcId="{D35FA8AF-B9B4-478A-9898-7E605A9F2A16}" destId="{BBB6B406-3766-4227-BDD7-1C20CA46C5F8}" srcOrd="1" destOrd="0" presId="urn:microsoft.com/office/officeart/2005/8/layout/equation2"/>
    <dgm:cxn modelId="{CCD47A35-503F-4435-8561-CC9475D84BAC}" type="presParOf" srcId="{D35FA8AF-B9B4-478A-9898-7E605A9F2A16}" destId="{C294E2E2-0E1B-4EA6-8237-17EB6D004A30}" srcOrd="2" destOrd="0" presId="urn:microsoft.com/office/officeart/2005/8/layout/equation2"/>
    <dgm:cxn modelId="{420D50E4-7994-426E-A987-8A054E521ADC}" type="presParOf" srcId="{D35FA8AF-B9B4-478A-9898-7E605A9F2A16}" destId="{559F0E32-16DA-4351-BD02-C2CD954FC5D9}" srcOrd="3" destOrd="0" presId="urn:microsoft.com/office/officeart/2005/8/layout/equation2"/>
    <dgm:cxn modelId="{2654DF92-799D-4AED-884F-186EC9E6087B}" type="presParOf" srcId="{D35FA8AF-B9B4-478A-9898-7E605A9F2A16}" destId="{A63C491E-727D-45A9-95E6-9627A3A76C1C}" srcOrd="4" destOrd="0" presId="urn:microsoft.com/office/officeart/2005/8/layout/equation2"/>
    <dgm:cxn modelId="{42D91B47-F47B-4A05-BECC-868462567626}" type="presParOf" srcId="{D35FA8AF-B9B4-478A-9898-7E605A9F2A16}" destId="{75E20BDF-A35C-4232-B61B-D6945736DBAE}" srcOrd="5" destOrd="0" presId="urn:microsoft.com/office/officeart/2005/8/layout/equation2"/>
    <dgm:cxn modelId="{F3B9A296-CF54-48E7-BD7D-EA18CC3EFFF5}" type="presParOf" srcId="{D35FA8AF-B9B4-478A-9898-7E605A9F2A16}" destId="{3C13085D-7713-4D6D-B2BB-7F098AAB1C22}" srcOrd="6" destOrd="0" presId="urn:microsoft.com/office/officeart/2005/8/layout/equation2"/>
    <dgm:cxn modelId="{5598A006-D80E-4CE3-8E89-E0F8C57FAEF9}" type="presParOf" srcId="{D35FA8AF-B9B4-478A-9898-7E605A9F2A16}" destId="{9EFB7972-89CC-4D5F-9B37-CB9BBD07D68B}" srcOrd="7" destOrd="0" presId="urn:microsoft.com/office/officeart/2005/8/layout/equation2"/>
    <dgm:cxn modelId="{A4311F0A-7730-4082-8787-681F4DE71C76}" type="presParOf" srcId="{D35FA8AF-B9B4-478A-9898-7E605A9F2A16}" destId="{82CF427E-0542-4F47-ACA3-09597DDF2902}" srcOrd="8" destOrd="0" presId="urn:microsoft.com/office/officeart/2005/8/layout/equation2"/>
    <dgm:cxn modelId="{0BDF60C7-F153-4146-8935-2D1F38885FD6}" type="presParOf" srcId="{29D57FC9-AFCE-48A5-A3FB-FBA7249A5F41}" destId="{8CC9DBF0-E5A1-426E-ACFF-0FF49CD9C232}" srcOrd="1" destOrd="0" presId="urn:microsoft.com/office/officeart/2005/8/layout/equation2"/>
    <dgm:cxn modelId="{BA2EB3A3-49BF-4196-AACC-91E447726D05}" type="presParOf" srcId="{8CC9DBF0-E5A1-426E-ACFF-0FF49CD9C232}" destId="{F3607D17-BFE2-4A5E-B752-64EB76B20988}" srcOrd="0" destOrd="0" presId="urn:microsoft.com/office/officeart/2005/8/layout/equation2"/>
    <dgm:cxn modelId="{6F1F551D-1075-4E1D-A4A4-761002869402}" type="presParOf" srcId="{29D57FC9-AFCE-48A5-A3FB-FBA7249A5F41}" destId="{2635C79C-0205-430F-9F55-9398BED6F95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4F3C83-7667-405B-B25E-916A47DE7D3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9F4D6457-9372-401C-8536-BA1774835525}">
      <dgm:prSet phldrT="[Text]"/>
      <dgm:spPr>
        <a:xfrm>
          <a:off x="0" y="0"/>
          <a:ext cx="1102452" cy="905860"/>
        </a:xfrm>
        <a:prstGeom prst="roundRect">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access</a:t>
          </a:r>
          <a:endParaRPr lang="en-US" dirty="0">
            <a:solidFill>
              <a:srgbClr val="FFFFFF"/>
            </a:solidFill>
            <a:latin typeface="Tahoma"/>
            <a:ea typeface="+mn-ea"/>
            <a:cs typeface="+mn-cs"/>
          </a:endParaRPr>
        </a:p>
      </dgm:t>
    </dgm:pt>
    <dgm:pt modelId="{5E5CD8A0-1FA1-4D29-80DB-0794E40DD32D}" type="parTrans" cxnId="{0872C85E-2834-4D45-8CAC-B86F0AE9064A}">
      <dgm:prSet/>
      <dgm:spPr/>
      <dgm:t>
        <a:bodyPr/>
        <a:lstStyle/>
        <a:p>
          <a:endParaRPr lang="en-US"/>
        </a:p>
      </dgm:t>
    </dgm:pt>
    <dgm:pt modelId="{4420F8D9-71B1-49B1-AA8D-F8C3DF745637}" type="sibTrans" cxnId="{0872C85E-2834-4D45-8CAC-B86F0AE9064A}">
      <dgm:prSet/>
      <dgm:spPr/>
      <dgm:t>
        <a:bodyPr/>
        <a:lstStyle/>
        <a:p>
          <a:endParaRPr lang="en-US"/>
        </a:p>
      </dgm:t>
    </dgm:pt>
    <dgm:pt modelId="{AA2C108F-DEA8-4FFA-B797-BFAC42A0E9DB}">
      <dgm:prSet phldrT="[Text]"/>
      <dgm:spPr>
        <a:xfrm>
          <a:off x="0" y="996446"/>
          <a:ext cx="1102452" cy="905860"/>
        </a:xfrm>
        <a:prstGeom prst="roundRect">
          <a:avLst/>
        </a:prstGeom>
        <a:solidFill>
          <a:srgbClr val="9C8265">
            <a:hueOff val="9300841"/>
            <a:satOff val="-3552"/>
            <a:lumOff val="-1079"/>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share</a:t>
          </a:r>
          <a:endParaRPr lang="en-US" dirty="0">
            <a:solidFill>
              <a:srgbClr val="FFFFFF"/>
            </a:solidFill>
            <a:latin typeface="Tahoma"/>
            <a:ea typeface="+mn-ea"/>
            <a:cs typeface="+mn-cs"/>
          </a:endParaRPr>
        </a:p>
      </dgm:t>
    </dgm:pt>
    <dgm:pt modelId="{66824902-1670-470B-AB59-0B24D9A82D16}" type="parTrans" cxnId="{E83A45AD-25F7-4A8C-80C3-728C860B7BDF}">
      <dgm:prSet/>
      <dgm:spPr/>
      <dgm:t>
        <a:bodyPr/>
        <a:lstStyle/>
        <a:p>
          <a:endParaRPr lang="en-US"/>
        </a:p>
      </dgm:t>
    </dgm:pt>
    <dgm:pt modelId="{A4029AD2-7FD4-4CD6-8492-F6098B3B4F50}" type="sibTrans" cxnId="{E83A45AD-25F7-4A8C-80C3-728C860B7BDF}">
      <dgm:prSet/>
      <dgm:spPr/>
      <dgm:t>
        <a:bodyPr/>
        <a:lstStyle/>
        <a:p>
          <a:endParaRPr lang="en-US"/>
        </a:p>
      </dgm:t>
    </dgm:pt>
    <dgm:pt modelId="{EBD45DA3-F4C5-4AD2-883F-2B1C31AFD1AD}">
      <dgm:prSet phldrT="[Text]"/>
      <dgm:spPr>
        <a:xfrm>
          <a:off x="0" y="1992892"/>
          <a:ext cx="1102452" cy="905860"/>
        </a:xfrm>
        <a:prstGeom prst="roundRect">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Tahoma"/>
              <a:ea typeface="+mn-ea"/>
              <a:cs typeface="+mn-cs"/>
            </a:rPr>
            <a:t>Use</a:t>
          </a:r>
          <a:endParaRPr lang="en-US" dirty="0">
            <a:solidFill>
              <a:srgbClr val="FFFFFF"/>
            </a:solidFill>
            <a:latin typeface="Tahoma"/>
            <a:ea typeface="+mn-ea"/>
            <a:cs typeface="+mn-cs"/>
          </a:endParaRPr>
        </a:p>
      </dgm:t>
    </dgm:pt>
    <dgm:pt modelId="{67E51573-69CB-4809-A403-59A038BE7148}" type="parTrans" cxnId="{45D35BA1-C89C-439B-B843-11E80B0792DB}">
      <dgm:prSet/>
      <dgm:spPr/>
      <dgm:t>
        <a:bodyPr/>
        <a:lstStyle/>
        <a:p>
          <a:endParaRPr lang="en-US"/>
        </a:p>
      </dgm:t>
    </dgm:pt>
    <dgm:pt modelId="{B6D23BC3-5F62-408B-9AD2-DA4CC3989BA2}" type="sibTrans" cxnId="{45D35BA1-C89C-439B-B843-11E80B0792DB}">
      <dgm:prSet/>
      <dgm:spPr/>
      <dgm:t>
        <a:bodyPr/>
        <a:lstStyle/>
        <a:p>
          <a:endParaRPr lang="en-US"/>
        </a:p>
      </dgm:t>
    </dgm:pt>
    <dgm:pt modelId="{4367C732-0E0C-435E-AADC-F2FCC31C32E7}" type="pres">
      <dgm:prSet presAssocID="{2D4F3C83-7667-405B-B25E-916A47DE7D35}" presName="Name0" presStyleCnt="0">
        <dgm:presLayoutVars>
          <dgm:dir/>
          <dgm:animLvl val="lvl"/>
          <dgm:resizeHandles/>
        </dgm:presLayoutVars>
      </dgm:prSet>
      <dgm:spPr/>
      <dgm:t>
        <a:bodyPr/>
        <a:lstStyle/>
        <a:p>
          <a:endParaRPr lang="en-US"/>
        </a:p>
      </dgm:t>
    </dgm:pt>
    <dgm:pt modelId="{07EAC2D1-C756-4D33-AE12-2FDD376DD3E7}" type="pres">
      <dgm:prSet presAssocID="{9F4D6457-9372-401C-8536-BA1774835525}" presName="linNode" presStyleCnt="0"/>
      <dgm:spPr/>
    </dgm:pt>
    <dgm:pt modelId="{5EC778C3-6093-4C27-90AF-83CFF2EA824B}" type="pres">
      <dgm:prSet presAssocID="{9F4D6457-9372-401C-8536-BA1774835525}" presName="parentShp" presStyleLbl="node1" presStyleIdx="0" presStyleCnt="3">
        <dgm:presLayoutVars>
          <dgm:bulletEnabled val="1"/>
        </dgm:presLayoutVars>
      </dgm:prSet>
      <dgm:spPr/>
      <dgm:t>
        <a:bodyPr/>
        <a:lstStyle/>
        <a:p>
          <a:endParaRPr lang="en-US"/>
        </a:p>
      </dgm:t>
    </dgm:pt>
    <dgm:pt modelId="{3AF8C0C0-A54E-4E8F-8102-A5EB017F6B63}" type="pres">
      <dgm:prSet presAssocID="{9F4D6457-9372-401C-8536-BA1774835525}" presName="childShp" presStyleLbl="bgAccFollowNode1" presStyleIdx="0" presStyleCnt="3">
        <dgm:presLayoutVars>
          <dgm:bulletEnabled val="1"/>
        </dgm:presLayoutVars>
      </dgm:prSet>
      <dgm:spPr>
        <a:xfrm>
          <a:off x="1102452" y="0"/>
          <a:ext cx="1653678" cy="905860"/>
        </a:xfrm>
        <a:prstGeom prst="rightArrow">
          <a:avLst>
            <a:gd name="adj1" fmla="val 75000"/>
            <a:gd name="adj2" fmla="val 50000"/>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ln>
        <a:effectLst/>
      </dgm:spPr>
      <dgm:t>
        <a:bodyPr/>
        <a:lstStyle/>
        <a:p>
          <a:endParaRPr lang="en-US"/>
        </a:p>
      </dgm:t>
    </dgm:pt>
    <dgm:pt modelId="{6115315C-BF04-45FE-BBE5-6423B00B64BD}" type="pres">
      <dgm:prSet presAssocID="{4420F8D9-71B1-49B1-AA8D-F8C3DF745637}" presName="spacing" presStyleCnt="0"/>
      <dgm:spPr/>
    </dgm:pt>
    <dgm:pt modelId="{846FDBC9-77CB-4996-BA3E-C0B08B994EBC}" type="pres">
      <dgm:prSet presAssocID="{AA2C108F-DEA8-4FFA-B797-BFAC42A0E9DB}" presName="linNode" presStyleCnt="0"/>
      <dgm:spPr/>
    </dgm:pt>
    <dgm:pt modelId="{FBF26FAD-2A14-465F-A788-4CB5FA2F0C8E}" type="pres">
      <dgm:prSet presAssocID="{AA2C108F-DEA8-4FFA-B797-BFAC42A0E9DB}" presName="parentShp" presStyleLbl="node1" presStyleIdx="1" presStyleCnt="3">
        <dgm:presLayoutVars>
          <dgm:bulletEnabled val="1"/>
        </dgm:presLayoutVars>
      </dgm:prSet>
      <dgm:spPr/>
      <dgm:t>
        <a:bodyPr/>
        <a:lstStyle/>
        <a:p>
          <a:endParaRPr lang="en-US"/>
        </a:p>
      </dgm:t>
    </dgm:pt>
    <dgm:pt modelId="{6BAA849A-FAFA-4A54-BF69-A7B4CF612CAC}" type="pres">
      <dgm:prSet presAssocID="{AA2C108F-DEA8-4FFA-B797-BFAC42A0E9DB}" presName="childShp" presStyleLbl="bgAccFollowNode1" presStyleIdx="1" presStyleCnt="3">
        <dgm:presLayoutVars>
          <dgm:bulletEnabled val="1"/>
        </dgm:presLayoutVars>
      </dgm:prSet>
      <dgm:spPr>
        <a:xfrm>
          <a:off x="1102452" y="996446"/>
          <a:ext cx="1653678" cy="905860"/>
        </a:xfrm>
        <a:prstGeom prst="rightArrow">
          <a:avLst>
            <a:gd name="adj1" fmla="val 75000"/>
            <a:gd name="adj2" fmla="val 50000"/>
          </a:avLst>
        </a:prstGeom>
        <a:solidFill>
          <a:srgbClr val="9C8265">
            <a:tint val="40000"/>
            <a:alpha val="90000"/>
            <a:hueOff val="9468376"/>
            <a:satOff val="-2931"/>
            <a:lumOff val="-290"/>
            <a:alphaOff val="0"/>
          </a:srgbClr>
        </a:solidFill>
        <a:ln w="19050" cap="flat" cmpd="sng" algn="ctr">
          <a:solidFill>
            <a:srgbClr val="9C8265">
              <a:tint val="40000"/>
              <a:alpha val="90000"/>
              <a:hueOff val="9468376"/>
              <a:satOff val="-2931"/>
              <a:lumOff val="-290"/>
              <a:alphaOff val="0"/>
            </a:srgbClr>
          </a:solidFill>
          <a:prstDash val="solid"/>
        </a:ln>
        <a:effectLst/>
      </dgm:spPr>
      <dgm:t>
        <a:bodyPr/>
        <a:lstStyle/>
        <a:p>
          <a:endParaRPr lang="en-US"/>
        </a:p>
      </dgm:t>
    </dgm:pt>
    <dgm:pt modelId="{56255F39-203F-4424-9238-AC148B7A3584}" type="pres">
      <dgm:prSet presAssocID="{A4029AD2-7FD4-4CD6-8492-F6098B3B4F50}" presName="spacing" presStyleCnt="0"/>
      <dgm:spPr/>
    </dgm:pt>
    <dgm:pt modelId="{EF0BBAEA-AA13-4214-8934-2288426CE8FB}" type="pres">
      <dgm:prSet presAssocID="{EBD45DA3-F4C5-4AD2-883F-2B1C31AFD1AD}" presName="linNode" presStyleCnt="0"/>
      <dgm:spPr/>
    </dgm:pt>
    <dgm:pt modelId="{1E1DE9A6-059C-4385-90EF-8AAA07EB844C}" type="pres">
      <dgm:prSet presAssocID="{EBD45DA3-F4C5-4AD2-883F-2B1C31AFD1AD}" presName="parentShp" presStyleLbl="node1" presStyleIdx="2" presStyleCnt="3">
        <dgm:presLayoutVars>
          <dgm:bulletEnabled val="1"/>
        </dgm:presLayoutVars>
      </dgm:prSet>
      <dgm:spPr/>
      <dgm:t>
        <a:bodyPr/>
        <a:lstStyle/>
        <a:p>
          <a:endParaRPr lang="en-US"/>
        </a:p>
      </dgm:t>
    </dgm:pt>
    <dgm:pt modelId="{34529003-C8F9-4908-977F-2DEC0E943666}" type="pres">
      <dgm:prSet presAssocID="{EBD45DA3-F4C5-4AD2-883F-2B1C31AFD1AD}" presName="childShp" presStyleLbl="bgAccFollowNode1" presStyleIdx="2" presStyleCnt="3">
        <dgm:presLayoutVars>
          <dgm:bulletEnabled val="1"/>
        </dgm:presLayoutVars>
      </dgm:prSet>
      <dgm:spPr>
        <a:xfrm>
          <a:off x="1102452" y="1992892"/>
          <a:ext cx="1653678" cy="905860"/>
        </a:xfrm>
        <a:prstGeom prst="rightArrow">
          <a:avLst>
            <a:gd name="adj1" fmla="val 75000"/>
            <a:gd name="adj2" fmla="val 50000"/>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ln>
        <a:effectLst/>
      </dgm:spPr>
      <dgm:t>
        <a:bodyPr/>
        <a:lstStyle/>
        <a:p>
          <a:endParaRPr lang="en-US"/>
        </a:p>
      </dgm:t>
    </dgm:pt>
  </dgm:ptLst>
  <dgm:cxnLst>
    <dgm:cxn modelId="{0872C85E-2834-4D45-8CAC-B86F0AE9064A}" srcId="{2D4F3C83-7667-405B-B25E-916A47DE7D35}" destId="{9F4D6457-9372-401C-8536-BA1774835525}" srcOrd="0" destOrd="0" parTransId="{5E5CD8A0-1FA1-4D29-80DB-0794E40DD32D}" sibTransId="{4420F8D9-71B1-49B1-AA8D-F8C3DF745637}"/>
    <dgm:cxn modelId="{E83A45AD-25F7-4A8C-80C3-728C860B7BDF}" srcId="{2D4F3C83-7667-405B-B25E-916A47DE7D35}" destId="{AA2C108F-DEA8-4FFA-B797-BFAC42A0E9DB}" srcOrd="1" destOrd="0" parTransId="{66824902-1670-470B-AB59-0B24D9A82D16}" sibTransId="{A4029AD2-7FD4-4CD6-8492-F6098B3B4F50}"/>
    <dgm:cxn modelId="{45D35BA1-C89C-439B-B843-11E80B0792DB}" srcId="{2D4F3C83-7667-405B-B25E-916A47DE7D35}" destId="{EBD45DA3-F4C5-4AD2-883F-2B1C31AFD1AD}" srcOrd="2" destOrd="0" parTransId="{67E51573-69CB-4809-A403-59A038BE7148}" sibTransId="{B6D23BC3-5F62-408B-9AD2-DA4CC3989BA2}"/>
    <dgm:cxn modelId="{487F4E42-E67F-4337-836E-BACB1CFB7872}" type="presOf" srcId="{9F4D6457-9372-401C-8536-BA1774835525}" destId="{5EC778C3-6093-4C27-90AF-83CFF2EA824B}" srcOrd="0" destOrd="0" presId="urn:microsoft.com/office/officeart/2005/8/layout/vList6"/>
    <dgm:cxn modelId="{9A2BDC0A-EEF1-4B3F-9E15-E9A62AC45E61}" type="presOf" srcId="{2D4F3C83-7667-405B-B25E-916A47DE7D35}" destId="{4367C732-0E0C-435E-AADC-F2FCC31C32E7}" srcOrd="0" destOrd="0" presId="urn:microsoft.com/office/officeart/2005/8/layout/vList6"/>
    <dgm:cxn modelId="{A7939BE4-35DF-468C-95B9-34E7F4246F2A}" type="presOf" srcId="{AA2C108F-DEA8-4FFA-B797-BFAC42A0E9DB}" destId="{FBF26FAD-2A14-465F-A788-4CB5FA2F0C8E}" srcOrd="0" destOrd="0" presId="urn:microsoft.com/office/officeart/2005/8/layout/vList6"/>
    <dgm:cxn modelId="{D598BAFF-77D7-4362-BE99-CE619EBDB6D1}" type="presOf" srcId="{EBD45DA3-F4C5-4AD2-883F-2B1C31AFD1AD}" destId="{1E1DE9A6-059C-4385-90EF-8AAA07EB844C}" srcOrd="0" destOrd="0" presId="urn:microsoft.com/office/officeart/2005/8/layout/vList6"/>
    <dgm:cxn modelId="{A16DBA05-7EAE-4244-BA06-AF76E924C2BE}" type="presParOf" srcId="{4367C732-0E0C-435E-AADC-F2FCC31C32E7}" destId="{07EAC2D1-C756-4D33-AE12-2FDD376DD3E7}" srcOrd="0" destOrd="0" presId="urn:microsoft.com/office/officeart/2005/8/layout/vList6"/>
    <dgm:cxn modelId="{33CF0BBD-240F-4359-8233-4D3F0BD65117}" type="presParOf" srcId="{07EAC2D1-C756-4D33-AE12-2FDD376DD3E7}" destId="{5EC778C3-6093-4C27-90AF-83CFF2EA824B}" srcOrd="0" destOrd="0" presId="urn:microsoft.com/office/officeart/2005/8/layout/vList6"/>
    <dgm:cxn modelId="{01801C3F-1316-466A-A9D8-9D5D3E91FE17}" type="presParOf" srcId="{07EAC2D1-C756-4D33-AE12-2FDD376DD3E7}" destId="{3AF8C0C0-A54E-4E8F-8102-A5EB017F6B63}" srcOrd="1" destOrd="0" presId="urn:microsoft.com/office/officeart/2005/8/layout/vList6"/>
    <dgm:cxn modelId="{6EB52512-33F0-43CE-B4A8-A08B0D32A24F}" type="presParOf" srcId="{4367C732-0E0C-435E-AADC-F2FCC31C32E7}" destId="{6115315C-BF04-45FE-BBE5-6423B00B64BD}" srcOrd="1" destOrd="0" presId="urn:microsoft.com/office/officeart/2005/8/layout/vList6"/>
    <dgm:cxn modelId="{E69337B6-2DDC-45A5-BB1A-A7AA527D8910}" type="presParOf" srcId="{4367C732-0E0C-435E-AADC-F2FCC31C32E7}" destId="{846FDBC9-77CB-4996-BA3E-C0B08B994EBC}" srcOrd="2" destOrd="0" presId="urn:microsoft.com/office/officeart/2005/8/layout/vList6"/>
    <dgm:cxn modelId="{18642DE9-8D7B-42FE-89D5-DBEEFC683089}" type="presParOf" srcId="{846FDBC9-77CB-4996-BA3E-C0B08B994EBC}" destId="{FBF26FAD-2A14-465F-A788-4CB5FA2F0C8E}" srcOrd="0" destOrd="0" presId="urn:microsoft.com/office/officeart/2005/8/layout/vList6"/>
    <dgm:cxn modelId="{CE5F21CE-45F6-4ACE-A46E-AC24CA2D2EB0}" type="presParOf" srcId="{846FDBC9-77CB-4996-BA3E-C0B08B994EBC}" destId="{6BAA849A-FAFA-4A54-BF69-A7B4CF612CAC}" srcOrd="1" destOrd="0" presId="urn:microsoft.com/office/officeart/2005/8/layout/vList6"/>
    <dgm:cxn modelId="{BC772EDF-827E-4FE8-868B-EE24DA1F2403}" type="presParOf" srcId="{4367C732-0E0C-435E-AADC-F2FCC31C32E7}" destId="{56255F39-203F-4424-9238-AC148B7A3584}" srcOrd="3" destOrd="0" presId="urn:microsoft.com/office/officeart/2005/8/layout/vList6"/>
    <dgm:cxn modelId="{1D156CC3-B7D6-4FEA-8BAD-28EFD62A3CEB}" type="presParOf" srcId="{4367C732-0E0C-435E-AADC-F2FCC31C32E7}" destId="{EF0BBAEA-AA13-4214-8934-2288426CE8FB}" srcOrd="4" destOrd="0" presId="urn:microsoft.com/office/officeart/2005/8/layout/vList6"/>
    <dgm:cxn modelId="{3F684C84-AEEA-4AA2-9AEA-EC88F387F5E6}" type="presParOf" srcId="{EF0BBAEA-AA13-4214-8934-2288426CE8FB}" destId="{1E1DE9A6-059C-4385-90EF-8AAA07EB844C}" srcOrd="0" destOrd="0" presId="urn:microsoft.com/office/officeart/2005/8/layout/vList6"/>
    <dgm:cxn modelId="{F2027429-4EF9-4F48-AE02-4C503979AF15}" type="presParOf" srcId="{EF0BBAEA-AA13-4214-8934-2288426CE8FB}" destId="{34529003-C8F9-4908-977F-2DEC0E94366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54A1A-06A2-41E7-896E-FB172D8D838C}"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n-US"/>
        </a:p>
      </dgm:t>
    </dgm:pt>
    <dgm:pt modelId="{5E4C2A19-5FE7-4DA3-9EF4-AE51A5D0DF13}">
      <dgm:prSet phldrT="[Text]" custT="1"/>
      <dgm:spPr>
        <a:xfrm>
          <a:off x="138" y="5442"/>
          <a:ext cx="8076922" cy="1071112"/>
        </a:xfrm>
        <a:prstGeom prst="rect">
          <a:avLst/>
        </a:prstGeom>
        <a:noFill/>
        <a:ln>
          <a:noFill/>
        </a:ln>
        <a:effectLst/>
      </dgm:spPr>
      <dgm:t>
        <a:bodyPr/>
        <a:lstStyle/>
        <a:p>
          <a:pPr marL="338138" indent="0"/>
          <a:r>
            <a:rPr lang="en-US" sz="2600" dirty="0" smtClean="0">
              <a:solidFill>
                <a:srgbClr val="000000">
                  <a:hueOff val="0"/>
                  <a:satOff val="0"/>
                  <a:lumOff val="0"/>
                  <a:alphaOff val="0"/>
                </a:srgbClr>
              </a:solidFill>
              <a:latin typeface="Tahoma"/>
              <a:ea typeface="+mn-ea"/>
              <a:cs typeface="+mn-cs"/>
            </a:rPr>
            <a:t>What metadata elements do you need to access, share, and use your data? </a:t>
          </a:r>
          <a:endParaRPr lang="en-US" sz="2600" b="0" dirty="0">
            <a:solidFill>
              <a:srgbClr val="000000">
                <a:hueOff val="0"/>
                <a:satOff val="0"/>
                <a:lumOff val="0"/>
                <a:alphaOff val="0"/>
              </a:srgbClr>
            </a:solidFill>
            <a:latin typeface="Tahoma"/>
            <a:ea typeface="+mn-ea"/>
            <a:cs typeface="+mn-cs"/>
          </a:endParaRPr>
        </a:p>
      </dgm:t>
    </dgm:pt>
    <dgm:pt modelId="{569F34EE-A24A-465A-AD73-9E1626557605}" type="parTrans" cxnId="{36925438-0436-422D-8D8A-E9E3C4795624}">
      <dgm:prSet/>
      <dgm:spPr/>
      <dgm:t>
        <a:bodyPr/>
        <a:lstStyle/>
        <a:p>
          <a:endParaRPr lang="en-US"/>
        </a:p>
      </dgm:t>
    </dgm:pt>
    <dgm:pt modelId="{44D075D0-125C-4AC5-948B-991226211AE5}" type="sibTrans" cxnId="{36925438-0436-422D-8D8A-E9E3C4795624}">
      <dgm:prSet/>
      <dgm:spPr/>
      <dgm:t>
        <a:bodyPr/>
        <a:lstStyle/>
        <a:p>
          <a:endParaRPr lang="en-US"/>
        </a:p>
      </dgm:t>
    </dgm:pt>
    <dgm:pt modelId="{E315346A-FF82-42E2-9FD4-B4FEA29EA9E2}">
      <dgm:prSet phldrT="[Text]" custT="1"/>
      <dgm:spPr>
        <a:xfrm>
          <a:off x="46485" y="1109780"/>
          <a:ext cx="7984228" cy="1071112"/>
        </a:xfrm>
        <a:prstGeom prst="rect">
          <a:avLst/>
        </a:prstGeom>
        <a:noFill/>
        <a:ln>
          <a:noFill/>
        </a:ln>
        <a:effectLst/>
      </dgm:spPr>
      <dgm:t>
        <a:bodyPr/>
        <a:lstStyle/>
        <a:p>
          <a:pPr marL="338138" indent="0"/>
          <a:r>
            <a:rPr lang="en-US" sz="2600" b="0" dirty="0" smtClean="0">
              <a:solidFill>
                <a:srgbClr val="000000">
                  <a:hueOff val="0"/>
                  <a:satOff val="0"/>
                  <a:lumOff val="0"/>
                  <a:alphaOff val="0"/>
                </a:srgbClr>
              </a:solidFill>
              <a:latin typeface="Tahoma"/>
              <a:ea typeface="+mn-ea"/>
              <a:cs typeface="+mn-cs"/>
            </a:rPr>
            <a:t>What are the benefits of having a ‘label’ for your data?</a:t>
          </a:r>
          <a:endParaRPr lang="en-US" sz="2600" dirty="0" smtClean="0">
            <a:solidFill>
              <a:srgbClr val="000000">
                <a:hueOff val="0"/>
                <a:satOff val="0"/>
                <a:lumOff val="0"/>
                <a:alphaOff val="0"/>
              </a:srgbClr>
            </a:solidFill>
            <a:latin typeface="Tahoma"/>
            <a:ea typeface="+mn-ea"/>
            <a:cs typeface="+mn-cs"/>
          </a:endParaRPr>
        </a:p>
      </dgm:t>
    </dgm:pt>
    <dgm:pt modelId="{1AD7C067-7A7B-4EE7-87AC-8F3775E5EAF5}" type="parTrans" cxnId="{F1E3B0E3-718E-4312-BC65-3C1277DD7105}">
      <dgm:prSet/>
      <dgm:spPr/>
      <dgm:t>
        <a:bodyPr/>
        <a:lstStyle/>
        <a:p>
          <a:endParaRPr lang="en-US"/>
        </a:p>
      </dgm:t>
    </dgm:pt>
    <dgm:pt modelId="{6D946DA7-7A80-4E5E-BF43-98F4C0128270}" type="sibTrans" cxnId="{F1E3B0E3-718E-4312-BC65-3C1277DD7105}">
      <dgm:prSet/>
      <dgm:spPr/>
      <dgm:t>
        <a:bodyPr/>
        <a:lstStyle/>
        <a:p>
          <a:endParaRPr lang="en-US"/>
        </a:p>
      </dgm:t>
    </dgm:pt>
    <dgm:pt modelId="{2784EC54-E862-444B-AB38-223CDF27A5C7}">
      <dgm:prSet phldrT="[Text]" custT="1"/>
      <dgm:spPr>
        <a:xfrm>
          <a:off x="138" y="2214118"/>
          <a:ext cx="8076922" cy="1071112"/>
        </a:xfrm>
        <a:prstGeom prst="rect">
          <a:avLst/>
        </a:prstGeom>
        <a:noFill/>
        <a:ln>
          <a:noFill/>
        </a:ln>
        <a:effectLst/>
      </dgm:spPr>
      <dgm:t>
        <a:bodyPr/>
        <a:lstStyle/>
        <a:p>
          <a:pPr marL="338138" indent="0"/>
          <a:r>
            <a:rPr lang="en-US" sz="2600" dirty="0" smtClean="0">
              <a:solidFill>
                <a:srgbClr val="000000">
                  <a:hueOff val="0"/>
                  <a:satOff val="0"/>
                  <a:lumOff val="0"/>
                  <a:alphaOff val="0"/>
                </a:srgbClr>
              </a:solidFill>
              <a:latin typeface="Tahoma"/>
              <a:ea typeface="+mn-ea"/>
              <a:cs typeface="+mn-cs"/>
            </a:rPr>
            <a:t>What other organizations would you include in your Spatial Data Infrastructure?</a:t>
          </a:r>
        </a:p>
      </dgm:t>
    </dgm:pt>
    <dgm:pt modelId="{CE8F3E0F-F9B9-45E3-AED3-255661AA4DD7}" type="sibTrans" cxnId="{6152A329-53A7-42E1-A976-DA1916867AF9}">
      <dgm:prSet/>
      <dgm:spPr/>
      <dgm:t>
        <a:bodyPr/>
        <a:lstStyle/>
        <a:p>
          <a:endParaRPr lang="en-US"/>
        </a:p>
      </dgm:t>
    </dgm:pt>
    <dgm:pt modelId="{D43D2877-54E7-4B80-811E-BE462B053702}" type="parTrans" cxnId="{6152A329-53A7-42E1-A976-DA1916867AF9}">
      <dgm:prSet/>
      <dgm:spPr/>
      <dgm:t>
        <a:bodyPr/>
        <a:lstStyle/>
        <a:p>
          <a:endParaRPr lang="en-US"/>
        </a:p>
      </dgm:t>
    </dgm:pt>
    <dgm:pt modelId="{0E0A0D72-22A4-42B4-BEFD-4D6BDB5C0B5B}">
      <dgm:prSet phldrT="[Text]" custT="1"/>
      <dgm:spPr>
        <a:xfrm>
          <a:off x="36827" y="3224221"/>
          <a:ext cx="8003544" cy="1071112"/>
        </a:xfrm>
        <a:prstGeom prst="rect">
          <a:avLst/>
        </a:prstGeom>
        <a:noFill/>
        <a:ln>
          <a:noFill/>
        </a:ln>
        <a:effectLst/>
      </dgm:spPr>
      <dgm:t>
        <a:bodyPr/>
        <a:lstStyle/>
        <a:p>
          <a:pPr marL="280988" indent="0"/>
          <a:r>
            <a:rPr lang="en-US" sz="2600" dirty="0" smtClean="0">
              <a:solidFill>
                <a:srgbClr val="000000">
                  <a:hueOff val="0"/>
                  <a:satOff val="0"/>
                  <a:lumOff val="0"/>
                  <a:alphaOff val="0"/>
                </a:srgbClr>
              </a:solidFill>
              <a:latin typeface="Tahoma"/>
              <a:ea typeface="+mn-ea"/>
              <a:cs typeface="+mn-cs"/>
            </a:rPr>
            <a:t>Are there data resources of interest to your organization in the GeoPlatform.gov Data Catalog?</a:t>
          </a:r>
        </a:p>
      </dgm:t>
    </dgm:pt>
    <dgm:pt modelId="{E0EE7C86-8F5F-472F-81C8-D6B24DDDD9D0}" type="parTrans" cxnId="{411EC683-5258-4ABF-B4AB-4D444E33D14A}">
      <dgm:prSet/>
      <dgm:spPr/>
      <dgm:t>
        <a:bodyPr/>
        <a:lstStyle/>
        <a:p>
          <a:endParaRPr lang="en-US"/>
        </a:p>
      </dgm:t>
    </dgm:pt>
    <dgm:pt modelId="{B42151CD-FBB9-4131-BC5E-3A15D6C8C8F4}" type="sibTrans" cxnId="{411EC683-5258-4ABF-B4AB-4D444E33D14A}">
      <dgm:prSet/>
      <dgm:spPr/>
      <dgm:t>
        <a:bodyPr/>
        <a:lstStyle/>
        <a:p>
          <a:endParaRPr lang="en-US"/>
        </a:p>
      </dgm:t>
    </dgm:pt>
    <dgm:pt modelId="{FC695334-799F-4171-9E2A-9568EFA0A002}" type="pres">
      <dgm:prSet presAssocID="{76854A1A-06A2-41E7-896E-FB172D8D838C}" presName="Name0" presStyleCnt="0">
        <dgm:presLayoutVars>
          <dgm:dir/>
        </dgm:presLayoutVars>
      </dgm:prSet>
      <dgm:spPr/>
      <dgm:t>
        <a:bodyPr/>
        <a:lstStyle/>
        <a:p>
          <a:endParaRPr lang="en-US"/>
        </a:p>
      </dgm:t>
    </dgm:pt>
    <dgm:pt modelId="{1F30C3D7-DC4E-42CA-948C-12906361A5D5}" type="pres">
      <dgm:prSet presAssocID="{5E4C2A19-5FE7-4DA3-9EF4-AE51A5D0DF13}" presName="noChildren" presStyleCnt="0"/>
      <dgm:spPr/>
    </dgm:pt>
    <dgm:pt modelId="{F01A05C9-0DA6-4249-B99B-882C3C0C432D}" type="pres">
      <dgm:prSet presAssocID="{5E4C2A19-5FE7-4DA3-9EF4-AE51A5D0DF13}" presName="gap" presStyleCnt="0"/>
      <dgm:spPr/>
    </dgm:pt>
    <dgm:pt modelId="{CB2A545E-769F-4D7B-A450-DE5778873D23}" type="pres">
      <dgm:prSet presAssocID="{5E4C2A19-5FE7-4DA3-9EF4-AE51A5D0DF13}" presName="medCircle2" presStyleLbl="vennNode1" presStyleIdx="0" presStyleCnt="4" custLinFactX="-182839" custLinFactNeighborX="-200000"/>
      <dgm:spPr>
        <a:xfrm>
          <a:off x="0" y="5442"/>
          <a:ext cx="1071112" cy="1071112"/>
        </a:xfrm>
        <a:prstGeom prst="ellipse">
          <a:avLst/>
        </a:prstGeom>
        <a:solidFill>
          <a:srgbClr val="A7B789">
            <a:lumMod val="50000"/>
            <a:alpha val="50000"/>
          </a:srgbClr>
        </a:solidFill>
        <a:ln w="19050" cap="flat" cmpd="sng" algn="ctr">
          <a:solidFill>
            <a:srgbClr val="FFFFFF">
              <a:hueOff val="0"/>
              <a:satOff val="0"/>
              <a:lumOff val="0"/>
              <a:alphaOff val="0"/>
            </a:srgbClr>
          </a:solidFill>
          <a:prstDash val="solid"/>
        </a:ln>
        <a:effectLst/>
      </dgm:spPr>
      <dgm:t>
        <a:bodyPr/>
        <a:lstStyle/>
        <a:p>
          <a:endParaRPr lang="en-US"/>
        </a:p>
      </dgm:t>
    </dgm:pt>
    <dgm:pt modelId="{E24E6A66-ACF0-435F-91AE-7C004C20AA39}" type="pres">
      <dgm:prSet presAssocID="{5E4C2A19-5FE7-4DA3-9EF4-AE51A5D0DF13}" presName="txLvlOnly1" presStyleLbl="revTx" presStyleIdx="0" presStyleCnt="4" custScaleX="141334"/>
      <dgm:spPr/>
      <dgm:t>
        <a:bodyPr/>
        <a:lstStyle/>
        <a:p>
          <a:endParaRPr lang="en-US"/>
        </a:p>
      </dgm:t>
    </dgm:pt>
    <dgm:pt modelId="{E564F4FA-0A31-435A-A5A4-1BC64958DBB8}" type="pres">
      <dgm:prSet presAssocID="{E315346A-FF82-42E2-9FD4-B4FEA29EA9E2}" presName="noChildren" presStyleCnt="0"/>
      <dgm:spPr/>
    </dgm:pt>
    <dgm:pt modelId="{9365DDB6-8E87-450C-B9C1-C130E491E086}" type="pres">
      <dgm:prSet presAssocID="{E315346A-FF82-42E2-9FD4-B4FEA29EA9E2}" presName="gap" presStyleCnt="0"/>
      <dgm:spPr/>
    </dgm:pt>
    <dgm:pt modelId="{0BF4C4DA-7CB4-4260-9174-4AF482DB630D}" type="pres">
      <dgm:prSet presAssocID="{E315346A-FF82-42E2-9FD4-B4FEA29EA9E2}" presName="medCircle2" presStyleLbl="vennNode1" presStyleIdx="1" presStyleCnt="4" custLinFactX="-28589" custLinFactNeighborX="-100000" custLinFactNeighborY="3102"/>
      <dgm:spPr>
        <a:xfrm>
          <a:off x="0" y="1109780"/>
          <a:ext cx="1071112" cy="1071112"/>
        </a:xfrm>
        <a:prstGeom prst="ellipse">
          <a:avLst/>
        </a:prstGeom>
        <a:solidFill>
          <a:srgbClr val="BEAE98">
            <a:alpha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C8437A68-4C67-4CBD-B9EA-D441FC4CC0B4}" type="pres">
      <dgm:prSet presAssocID="{E315346A-FF82-42E2-9FD4-B4FEA29EA9E2}" presName="txLvlOnly1" presStyleLbl="revTx" presStyleIdx="1" presStyleCnt="4" custScaleX="139712" custLinFactNeighborY="3102"/>
      <dgm:spPr/>
      <dgm:t>
        <a:bodyPr/>
        <a:lstStyle/>
        <a:p>
          <a:endParaRPr lang="en-US"/>
        </a:p>
      </dgm:t>
    </dgm:pt>
    <dgm:pt modelId="{0FA410B4-ED38-42CF-AE78-AD633A5F13D5}" type="pres">
      <dgm:prSet presAssocID="{2784EC54-E862-444B-AB38-223CDF27A5C7}" presName="noChildren" presStyleCnt="0"/>
      <dgm:spPr/>
    </dgm:pt>
    <dgm:pt modelId="{5CABF3E6-B13B-4BA8-B769-DACE834424F3}" type="pres">
      <dgm:prSet presAssocID="{2784EC54-E862-444B-AB38-223CDF27A5C7}" presName="gap" presStyleCnt="0"/>
      <dgm:spPr/>
    </dgm:pt>
    <dgm:pt modelId="{0FB5C114-0DB2-4791-A0EF-6FF6F62D3860}" type="pres">
      <dgm:prSet presAssocID="{2784EC54-E862-444B-AB38-223CDF27A5C7}" presName="medCircle2" presStyleLbl="vennNode1" presStyleIdx="2" presStyleCnt="4" custLinFactX="-28589" custLinFactNeighborX="-100000" custLinFactNeighborY="6204"/>
      <dgm:spPr>
        <a:xfrm>
          <a:off x="0" y="2214118"/>
          <a:ext cx="1071112" cy="1071112"/>
        </a:xfrm>
        <a:prstGeom prst="ellipse">
          <a:avLst/>
        </a:prstGeom>
        <a:solidFill>
          <a:srgbClr val="A7B789">
            <a:alpha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816B9D94-9D15-49AB-A3AA-17C38029BE81}" type="pres">
      <dgm:prSet presAssocID="{2784EC54-E862-444B-AB38-223CDF27A5C7}" presName="txLvlOnly1" presStyleLbl="revTx" presStyleIdx="2" presStyleCnt="4" custScaleX="141334" custLinFactNeighborY="6204"/>
      <dgm:spPr/>
      <dgm:t>
        <a:bodyPr/>
        <a:lstStyle/>
        <a:p>
          <a:endParaRPr lang="en-US"/>
        </a:p>
      </dgm:t>
    </dgm:pt>
    <dgm:pt modelId="{902679EA-E6BF-429B-85D4-3C57A590025D}" type="pres">
      <dgm:prSet presAssocID="{0E0A0D72-22A4-42B4-BEFD-4D6BDB5C0B5B}" presName="noChildren" presStyleCnt="0"/>
      <dgm:spPr/>
    </dgm:pt>
    <dgm:pt modelId="{A7C7FB1D-D3F6-4B1B-8623-3BFF64247FC7}" type="pres">
      <dgm:prSet presAssocID="{0E0A0D72-22A4-42B4-BEFD-4D6BDB5C0B5B}" presName="gap" presStyleCnt="0"/>
      <dgm:spPr/>
    </dgm:pt>
    <dgm:pt modelId="{FBC1D138-E8C8-46ED-B947-EB17D78C0693}" type="pres">
      <dgm:prSet presAssocID="{0E0A0D72-22A4-42B4-BEFD-4D6BDB5C0B5B}" presName="medCircle2" presStyleLbl="vennNode1" presStyleIdx="3" presStyleCnt="4" custLinFactX="-28589" custLinFactNeighborX="-100000" custLinFactNeighborY="1822"/>
      <dgm:spPr>
        <a:xfrm>
          <a:off x="0" y="3224221"/>
          <a:ext cx="1071112" cy="1071112"/>
        </a:xfrm>
        <a:prstGeom prst="ellipse">
          <a:avLst/>
        </a:prstGeom>
        <a:solidFill>
          <a:srgbClr val="9C8265">
            <a:alpha val="50000"/>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endParaRPr lang="en-US"/>
        </a:p>
      </dgm:t>
    </dgm:pt>
    <dgm:pt modelId="{5BA44CBE-E59B-408D-9A26-431E36336624}" type="pres">
      <dgm:prSet presAssocID="{0E0A0D72-22A4-42B4-BEFD-4D6BDB5C0B5B}" presName="txLvlOnly1" presStyleLbl="revTx" presStyleIdx="3" presStyleCnt="4" custScaleX="140050" custLinFactNeighborY="1822"/>
      <dgm:spPr/>
      <dgm:t>
        <a:bodyPr/>
        <a:lstStyle/>
        <a:p>
          <a:endParaRPr lang="en-US"/>
        </a:p>
      </dgm:t>
    </dgm:pt>
  </dgm:ptLst>
  <dgm:cxnLst>
    <dgm:cxn modelId="{F9583BFD-29E8-4DD5-B298-FA411F5E3A26}" type="presOf" srcId="{E315346A-FF82-42E2-9FD4-B4FEA29EA9E2}" destId="{C8437A68-4C67-4CBD-B9EA-D441FC4CC0B4}" srcOrd="0" destOrd="0" presId="urn:microsoft.com/office/officeart/2008/layout/VerticalCircleList"/>
    <dgm:cxn modelId="{B793BE95-03D4-464D-A77A-EA09899B1541}" type="presOf" srcId="{76854A1A-06A2-41E7-896E-FB172D8D838C}" destId="{FC695334-799F-4171-9E2A-9568EFA0A002}" srcOrd="0" destOrd="0" presId="urn:microsoft.com/office/officeart/2008/layout/VerticalCircleList"/>
    <dgm:cxn modelId="{5D1B6C84-8884-4771-91E2-2DCD9FB0C4E0}" type="presOf" srcId="{2784EC54-E862-444B-AB38-223CDF27A5C7}" destId="{816B9D94-9D15-49AB-A3AA-17C38029BE81}" srcOrd="0" destOrd="0" presId="urn:microsoft.com/office/officeart/2008/layout/VerticalCircleList"/>
    <dgm:cxn modelId="{645D7D59-78FF-4169-954E-3BCB83B0A2CA}" type="presOf" srcId="{5E4C2A19-5FE7-4DA3-9EF4-AE51A5D0DF13}" destId="{E24E6A66-ACF0-435F-91AE-7C004C20AA39}" srcOrd="0" destOrd="0" presId="urn:microsoft.com/office/officeart/2008/layout/VerticalCircleList"/>
    <dgm:cxn modelId="{F1E3B0E3-718E-4312-BC65-3C1277DD7105}" srcId="{76854A1A-06A2-41E7-896E-FB172D8D838C}" destId="{E315346A-FF82-42E2-9FD4-B4FEA29EA9E2}" srcOrd="1" destOrd="0" parTransId="{1AD7C067-7A7B-4EE7-87AC-8F3775E5EAF5}" sibTransId="{6D946DA7-7A80-4E5E-BF43-98F4C0128270}"/>
    <dgm:cxn modelId="{411EC683-5258-4ABF-B4AB-4D444E33D14A}" srcId="{76854A1A-06A2-41E7-896E-FB172D8D838C}" destId="{0E0A0D72-22A4-42B4-BEFD-4D6BDB5C0B5B}" srcOrd="3" destOrd="0" parTransId="{E0EE7C86-8F5F-472F-81C8-D6B24DDDD9D0}" sibTransId="{B42151CD-FBB9-4131-BC5E-3A15D6C8C8F4}"/>
    <dgm:cxn modelId="{E71F40A5-731E-418A-ADBE-60A568681CFB}" type="presOf" srcId="{0E0A0D72-22A4-42B4-BEFD-4D6BDB5C0B5B}" destId="{5BA44CBE-E59B-408D-9A26-431E36336624}" srcOrd="0" destOrd="0" presId="urn:microsoft.com/office/officeart/2008/layout/VerticalCircleList"/>
    <dgm:cxn modelId="{36925438-0436-422D-8D8A-E9E3C4795624}" srcId="{76854A1A-06A2-41E7-896E-FB172D8D838C}" destId="{5E4C2A19-5FE7-4DA3-9EF4-AE51A5D0DF13}" srcOrd="0" destOrd="0" parTransId="{569F34EE-A24A-465A-AD73-9E1626557605}" sibTransId="{44D075D0-125C-4AC5-948B-991226211AE5}"/>
    <dgm:cxn modelId="{6152A329-53A7-42E1-A976-DA1916867AF9}" srcId="{76854A1A-06A2-41E7-896E-FB172D8D838C}" destId="{2784EC54-E862-444B-AB38-223CDF27A5C7}" srcOrd="2" destOrd="0" parTransId="{D43D2877-54E7-4B80-811E-BE462B053702}" sibTransId="{CE8F3E0F-F9B9-45E3-AED3-255661AA4DD7}"/>
    <dgm:cxn modelId="{4A507095-8032-4A90-B7E7-F011B6F74EA5}" type="presParOf" srcId="{FC695334-799F-4171-9E2A-9568EFA0A002}" destId="{1F30C3D7-DC4E-42CA-948C-12906361A5D5}" srcOrd="0" destOrd="0" presId="urn:microsoft.com/office/officeart/2008/layout/VerticalCircleList"/>
    <dgm:cxn modelId="{363EB5FD-299D-4B40-BF08-038C1A93C981}" type="presParOf" srcId="{1F30C3D7-DC4E-42CA-948C-12906361A5D5}" destId="{F01A05C9-0DA6-4249-B99B-882C3C0C432D}" srcOrd="0" destOrd="0" presId="urn:microsoft.com/office/officeart/2008/layout/VerticalCircleList"/>
    <dgm:cxn modelId="{36166483-3367-449A-BA74-B9EA60FC1FE0}" type="presParOf" srcId="{1F30C3D7-DC4E-42CA-948C-12906361A5D5}" destId="{CB2A545E-769F-4D7B-A450-DE5778873D23}" srcOrd="1" destOrd="0" presId="urn:microsoft.com/office/officeart/2008/layout/VerticalCircleList"/>
    <dgm:cxn modelId="{BAAB9BC0-7EC6-4C3A-A33A-3DD901A4D873}" type="presParOf" srcId="{1F30C3D7-DC4E-42CA-948C-12906361A5D5}" destId="{E24E6A66-ACF0-435F-91AE-7C004C20AA39}" srcOrd="2" destOrd="0" presId="urn:microsoft.com/office/officeart/2008/layout/VerticalCircleList"/>
    <dgm:cxn modelId="{464A74C0-5BFC-4B3F-9654-3DA43F386845}" type="presParOf" srcId="{FC695334-799F-4171-9E2A-9568EFA0A002}" destId="{E564F4FA-0A31-435A-A5A4-1BC64958DBB8}" srcOrd="1" destOrd="0" presId="urn:microsoft.com/office/officeart/2008/layout/VerticalCircleList"/>
    <dgm:cxn modelId="{D04BC437-2422-4F8B-A6E5-B60B75B12AC9}" type="presParOf" srcId="{E564F4FA-0A31-435A-A5A4-1BC64958DBB8}" destId="{9365DDB6-8E87-450C-B9C1-C130E491E086}" srcOrd="0" destOrd="0" presId="urn:microsoft.com/office/officeart/2008/layout/VerticalCircleList"/>
    <dgm:cxn modelId="{23DBC814-EDD8-4BE4-BC22-820C2CEA77FD}" type="presParOf" srcId="{E564F4FA-0A31-435A-A5A4-1BC64958DBB8}" destId="{0BF4C4DA-7CB4-4260-9174-4AF482DB630D}" srcOrd="1" destOrd="0" presId="urn:microsoft.com/office/officeart/2008/layout/VerticalCircleList"/>
    <dgm:cxn modelId="{ED561EE7-52CD-4966-87B5-AD23C2201BE0}" type="presParOf" srcId="{E564F4FA-0A31-435A-A5A4-1BC64958DBB8}" destId="{C8437A68-4C67-4CBD-B9EA-D441FC4CC0B4}" srcOrd="2" destOrd="0" presId="urn:microsoft.com/office/officeart/2008/layout/VerticalCircleList"/>
    <dgm:cxn modelId="{FAF6DDD5-5D7D-4F8D-89C1-AB790E8B6028}" type="presParOf" srcId="{FC695334-799F-4171-9E2A-9568EFA0A002}" destId="{0FA410B4-ED38-42CF-AE78-AD633A5F13D5}" srcOrd="2" destOrd="0" presId="urn:microsoft.com/office/officeart/2008/layout/VerticalCircleList"/>
    <dgm:cxn modelId="{187C8DA5-7496-46FC-A24B-46E983CC6723}" type="presParOf" srcId="{0FA410B4-ED38-42CF-AE78-AD633A5F13D5}" destId="{5CABF3E6-B13B-4BA8-B769-DACE834424F3}" srcOrd="0" destOrd="0" presId="urn:microsoft.com/office/officeart/2008/layout/VerticalCircleList"/>
    <dgm:cxn modelId="{41E0D61A-C1D8-48D2-A58F-8D3CD0904B79}" type="presParOf" srcId="{0FA410B4-ED38-42CF-AE78-AD633A5F13D5}" destId="{0FB5C114-0DB2-4791-A0EF-6FF6F62D3860}" srcOrd="1" destOrd="0" presId="urn:microsoft.com/office/officeart/2008/layout/VerticalCircleList"/>
    <dgm:cxn modelId="{FC074F56-6563-4EC1-9A58-BC184BF453F5}" type="presParOf" srcId="{0FA410B4-ED38-42CF-AE78-AD633A5F13D5}" destId="{816B9D94-9D15-49AB-A3AA-17C38029BE81}" srcOrd="2" destOrd="0" presId="urn:microsoft.com/office/officeart/2008/layout/VerticalCircleList"/>
    <dgm:cxn modelId="{9121418D-BEA9-4979-8D22-9A987BC78929}" type="presParOf" srcId="{FC695334-799F-4171-9E2A-9568EFA0A002}" destId="{902679EA-E6BF-429B-85D4-3C57A590025D}" srcOrd="3" destOrd="0" presId="urn:microsoft.com/office/officeart/2008/layout/VerticalCircleList"/>
    <dgm:cxn modelId="{73529F3E-93A7-4524-BF6A-5BD7D196D050}" type="presParOf" srcId="{902679EA-E6BF-429B-85D4-3C57A590025D}" destId="{A7C7FB1D-D3F6-4B1B-8623-3BFF64247FC7}" srcOrd="0" destOrd="0" presId="urn:microsoft.com/office/officeart/2008/layout/VerticalCircleList"/>
    <dgm:cxn modelId="{98F978FD-160D-415F-B3CA-2043E1CCE4FD}" type="presParOf" srcId="{902679EA-E6BF-429B-85D4-3C57A590025D}" destId="{FBC1D138-E8C8-46ED-B947-EB17D78C0693}" srcOrd="1" destOrd="0" presId="urn:microsoft.com/office/officeart/2008/layout/VerticalCircleList"/>
    <dgm:cxn modelId="{A0BA157D-FBE5-4CAA-997E-9DD79AC6EC06}" type="presParOf" srcId="{902679EA-E6BF-429B-85D4-3C57A590025D}" destId="{5BA44CBE-E59B-408D-9A26-431E36336624}"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599D9-889B-41F4-8AEF-86079277E175}">
      <dsp:nvSpPr>
        <dsp:cNvPr id="0" name=""/>
        <dsp:cNvSpPr/>
      </dsp:nvSpPr>
      <dsp:spPr>
        <a:xfrm rot="5400000">
          <a:off x="5256738" y="-2248386"/>
          <a:ext cx="575146" cy="5218176"/>
        </a:xfrm>
        <a:prstGeom prst="round2SameRect">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created the data?</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manages the data?</a:t>
          </a:r>
          <a:endParaRPr lang="en-US" sz="1500" kern="1200" dirty="0">
            <a:solidFill>
              <a:srgbClr val="000000">
                <a:hueOff val="0"/>
                <a:satOff val="0"/>
                <a:lumOff val="0"/>
                <a:alphaOff val="0"/>
              </a:srgbClr>
            </a:solidFill>
            <a:latin typeface="Tahoma"/>
            <a:ea typeface="+mn-ea"/>
            <a:cs typeface="+mn-cs"/>
          </a:endParaRPr>
        </a:p>
      </dsp:txBody>
      <dsp:txXfrm rot="-5400000">
        <a:off x="2935223" y="101205"/>
        <a:ext cx="5190100" cy="518994"/>
      </dsp:txXfrm>
    </dsp:sp>
    <dsp:sp modelId="{3CA77AEE-8C32-4481-B3AB-89E908571FE9}">
      <dsp:nvSpPr>
        <dsp:cNvPr id="0" name=""/>
        <dsp:cNvSpPr/>
      </dsp:nvSpPr>
      <dsp:spPr>
        <a:xfrm>
          <a:off x="0" y="1234"/>
          <a:ext cx="2935224" cy="718932"/>
        </a:xfrm>
        <a:prstGeom prst="roundRect">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Who</a:t>
          </a:r>
          <a:endParaRPr lang="en-US" sz="3600" kern="1200" dirty="0">
            <a:solidFill>
              <a:srgbClr val="FFFFFF"/>
            </a:solidFill>
            <a:latin typeface="Tahoma"/>
            <a:ea typeface="+mn-ea"/>
            <a:cs typeface="+mn-cs"/>
          </a:endParaRPr>
        </a:p>
      </dsp:txBody>
      <dsp:txXfrm>
        <a:off x="35095" y="36329"/>
        <a:ext cx="2865034" cy="648742"/>
      </dsp:txXfrm>
    </dsp:sp>
    <dsp:sp modelId="{B93B73D0-11A3-4FC3-A7E5-AE8CA91F59B0}">
      <dsp:nvSpPr>
        <dsp:cNvPr id="0" name=""/>
        <dsp:cNvSpPr/>
      </dsp:nvSpPr>
      <dsp:spPr>
        <a:xfrm rot="5400000">
          <a:off x="5256738" y="-1493507"/>
          <a:ext cx="575146" cy="5218176"/>
        </a:xfrm>
        <a:prstGeom prst="round2SameRect">
          <a:avLst/>
        </a:prstGeom>
        <a:solidFill>
          <a:srgbClr val="9C8265">
            <a:tint val="40000"/>
            <a:alpha val="90000"/>
            <a:hueOff val="3787351"/>
            <a:satOff val="-1172"/>
            <a:lumOff val="-116"/>
            <a:alphaOff val="0"/>
          </a:srgbClr>
        </a:solidFill>
        <a:ln w="19050" cap="flat" cmpd="sng" algn="ctr">
          <a:solidFill>
            <a:srgbClr val="9C8265">
              <a:tint val="40000"/>
              <a:alpha val="90000"/>
              <a:hueOff val="3787351"/>
              <a:satOff val="-1172"/>
              <a:lumOff val="-1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is the study area?</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can I access the data?</a:t>
          </a:r>
          <a:endParaRPr lang="en-US" sz="1500" kern="1200" dirty="0">
            <a:solidFill>
              <a:srgbClr val="000000">
                <a:hueOff val="0"/>
                <a:satOff val="0"/>
                <a:lumOff val="0"/>
                <a:alphaOff val="0"/>
              </a:srgbClr>
            </a:solidFill>
            <a:latin typeface="Tahoma"/>
            <a:ea typeface="+mn-ea"/>
            <a:cs typeface="+mn-cs"/>
          </a:endParaRPr>
        </a:p>
      </dsp:txBody>
      <dsp:txXfrm rot="-5400000">
        <a:off x="2935223" y="856084"/>
        <a:ext cx="5190100" cy="518994"/>
      </dsp:txXfrm>
    </dsp:sp>
    <dsp:sp modelId="{A2FB1BEF-91FD-4473-9C60-4734878ED322}">
      <dsp:nvSpPr>
        <dsp:cNvPr id="0" name=""/>
        <dsp:cNvSpPr/>
      </dsp:nvSpPr>
      <dsp:spPr>
        <a:xfrm>
          <a:off x="0" y="756114"/>
          <a:ext cx="2935224" cy="718932"/>
        </a:xfrm>
        <a:prstGeom prst="roundRect">
          <a:avLst/>
        </a:prstGeom>
        <a:solidFill>
          <a:srgbClr val="9C8265">
            <a:hueOff val="3720337"/>
            <a:satOff val="-1421"/>
            <a:lumOff val="-431"/>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Where</a:t>
          </a:r>
          <a:endParaRPr lang="en-US" sz="3600" kern="1200" dirty="0">
            <a:solidFill>
              <a:srgbClr val="FFFFFF"/>
            </a:solidFill>
            <a:latin typeface="Tahoma"/>
            <a:ea typeface="+mn-ea"/>
            <a:cs typeface="+mn-cs"/>
          </a:endParaRPr>
        </a:p>
      </dsp:txBody>
      <dsp:txXfrm>
        <a:off x="35095" y="791209"/>
        <a:ext cx="2865034" cy="648742"/>
      </dsp:txXfrm>
    </dsp:sp>
    <dsp:sp modelId="{567A3915-C7A8-4957-93AF-A76C826E7E7C}">
      <dsp:nvSpPr>
        <dsp:cNvPr id="0" name=""/>
        <dsp:cNvSpPr/>
      </dsp:nvSpPr>
      <dsp:spPr>
        <a:xfrm rot="5400000">
          <a:off x="5256738" y="-738627"/>
          <a:ext cx="575146" cy="5218176"/>
        </a:xfrm>
        <a:prstGeom prst="round2SameRect">
          <a:avLst/>
        </a:prstGeom>
        <a:solidFill>
          <a:srgbClr val="9C8265">
            <a:tint val="40000"/>
            <a:alpha val="90000"/>
            <a:hueOff val="7574701"/>
            <a:satOff val="-2345"/>
            <a:lumOff val="-232"/>
            <a:alphaOff val="0"/>
          </a:srgbClr>
        </a:solidFill>
        <a:ln w="19050" cap="flat" cmpd="sng" algn="ctr">
          <a:solidFill>
            <a:srgbClr val="9C8265">
              <a:tint val="40000"/>
              <a:alpha val="90000"/>
              <a:hueOff val="7574701"/>
              <a:satOff val="-2345"/>
              <a:lumOff val="-23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is the data content?</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source data was used?</a:t>
          </a:r>
          <a:endParaRPr lang="en-US" sz="1500" kern="1200" dirty="0">
            <a:solidFill>
              <a:srgbClr val="000000">
                <a:hueOff val="0"/>
                <a:satOff val="0"/>
                <a:lumOff val="0"/>
                <a:alphaOff val="0"/>
              </a:srgbClr>
            </a:solidFill>
            <a:latin typeface="Tahoma"/>
            <a:ea typeface="+mn-ea"/>
            <a:cs typeface="+mn-cs"/>
          </a:endParaRPr>
        </a:p>
      </dsp:txBody>
      <dsp:txXfrm rot="-5400000">
        <a:off x="2935223" y="1610964"/>
        <a:ext cx="5190100" cy="518994"/>
      </dsp:txXfrm>
    </dsp:sp>
    <dsp:sp modelId="{1207E680-56F3-4DFC-94AD-EE1B24B40130}">
      <dsp:nvSpPr>
        <dsp:cNvPr id="0" name=""/>
        <dsp:cNvSpPr/>
      </dsp:nvSpPr>
      <dsp:spPr>
        <a:xfrm>
          <a:off x="0" y="1510993"/>
          <a:ext cx="2935224" cy="718932"/>
        </a:xfrm>
        <a:prstGeom prst="roundRect">
          <a:avLst/>
        </a:prstGeom>
        <a:solidFill>
          <a:srgbClr val="9C8265">
            <a:hueOff val="7440673"/>
            <a:satOff val="-2842"/>
            <a:lumOff val="-863"/>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What</a:t>
          </a:r>
          <a:endParaRPr lang="en-US" sz="3600" kern="1200" dirty="0">
            <a:solidFill>
              <a:srgbClr val="FFFFFF"/>
            </a:solidFill>
            <a:latin typeface="Tahoma"/>
            <a:ea typeface="+mn-ea"/>
            <a:cs typeface="+mn-cs"/>
          </a:endParaRPr>
        </a:p>
      </dsp:txBody>
      <dsp:txXfrm>
        <a:off x="35095" y="1546088"/>
        <a:ext cx="2865034" cy="648742"/>
      </dsp:txXfrm>
    </dsp:sp>
    <dsp:sp modelId="{9F74F3D0-4304-4500-834C-5597D09B80FF}">
      <dsp:nvSpPr>
        <dsp:cNvPr id="0" name=""/>
        <dsp:cNvSpPr/>
      </dsp:nvSpPr>
      <dsp:spPr>
        <a:xfrm rot="5400000">
          <a:off x="5256738" y="16251"/>
          <a:ext cx="575146" cy="5218176"/>
        </a:xfrm>
        <a:prstGeom prst="round2SameRect">
          <a:avLst/>
        </a:prstGeom>
        <a:solidFill>
          <a:srgbClr val="9C8265">
            <a:tint val="40000"/>
            <a:alpha val="90000"/>
            <a:hueOff val="11362052"/>
            <a:satOff val="-3517"/>
            <a:lumOff val="-347"/>
            <a:alphaOff val="0"/>
          </a:srgbClr>
        </a:solidFill>
        <a:ln w="19050" cap="flat" cmpd="sng" algn="ctr">
          <a:solidFill>
            <a:srgbClr val="9C8265">
              <a:tint val="40000"/>
              <a:alpha val="90000"/>
              <a:hueOff val="11362052"/>
              <a:satOff val="-3517"/>
              <a:lumOff val="-34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was the data created?</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is the data distributed?</a:t>
          </a:r>
          <a:endParaRPr lang="en-US" sz="1500" kern="1200" dirty="0">
            <a:solidFill>
              <a:srgbClr val="000000">
                <a:hueOff val="0"/>
                <a:satOff val="0"/>
                <a:lumOff val="0"/>
                <a:alphaOff val="0"/>
              </a:srgbClr>
            </a:solidFill>
            <a:latin typeface="Tahoma"/>
            <a:ea typeface="+mn-ea"/>
            <a:cs typeface="+mn-cs"/>
          </a:endParaRPr>
        </a:p>
      </dsp:txBody>
      <dsp:txXfrm rot="-5400000">
        <a:off x="2935223" y="2365842"/>
        <a:ext cx="5190100" cy="518994"/>
      </dsp:txXfrm>
    </dsp:sp>
    <dsp:sp modelId="{ECFD30F5-F408-4F01-8690-E6789D3AEE72}">
      <dsp:nvSpPr>
        <dsp:cNvPr id="0" name=""/>
        <dsp:cNvSpPr/>
      </dsp:nvSpPr>
      <dsp:spPr>
        <a:xfrm>
          <a:off x="0" y="2265873"/>
          <a:ext cx="2935224" cy="718932"/>
        </a:xfrm>
        <a:prstGeom prst="roundRect">
          <a:avLst/>
        </a:prstGeom>
        <a:solidFill>
          <a:srgbClr val="9C8265">
            <a:hueOff val="11161010"/>
            <a:satOff val="-4262"/>
            <a:lumOff val="-1294"/>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How</a:t>
          </a:r>
          <a:endParaRPr lang="en-US" sz="3600" kern="1200" dirty="0">
            <a:solidFill>
              <a:srgbClr val="FFFFFF"/>
            </a:solidFill>
            <a:latin typeface="Tahoma"/>
            <a:ea typeface="+mn-ea"/>
            <a:cs typeface="+mn-cs"/>
          </a:endParaRPr>
        </a:p>
      </dsp:txBody>
      <dsp:txXfrm>
        <a:off x="35095" y="2300968"/>
        <a:ext cx="2865034" cy="648742"/>
      </dsp:txXfrm>
    </dsp:sp>
    <dsp:sp modelId="{E5E717BE-3354-41D0-AC46-C90773BD002E}">
      <dsp:nvSpPr>
        <dsp:cNvPr id="0" name=""/>
        <dsp:cNvSpPr/>
      </dsp:nvSpPr>
      <dsp:spPr>
        <a:xfrm rot="5400000">
          <a:off x="5256738" y="771131"/>
          <a:ext cx="575146" cy="5218176"/>
        </a:xfrm>
        <a:prstGeom prst="round2SameRect">
          <a:avLst/>
        </a:prstGeom>
        <a:solidFill>
          <a:srgbClr val="9C8265">
            <a:tint val="40000"/>
            <a:alpha val="90000"/>
            <a:hueOff val="15149402"/>
            <a:satOff val="-4690"/>
            <a:lumOff val="-463"/>
            <a:alphaOff val="0"/>
          </a:srgbClr>
        </a:solidFill>
        <a:ln w="19050" cap="flat" cmpd="sng" algn="ctr">
          <a:solidFill>
            <a:srgbClr val="9C8265">
              <a:tint val="40000"/>
              <a:alpha val="90000"/>
              <a:hueOff val="15149402"/>
              <a:satOff val="-4690"/>
              <a:lumOff val="-46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is the time period of the content?</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was the data created?</a:t>
          </a:r>
          <a:endParaRPr lang="en-US" sz="1500" kern="1200" dirty="0">
            <a:solidFill>
              <a:srgbClr val="000000">
                <a:hueOff val="0"/>
                <a:satOff val="0"/>
                <a:lumOff val="0"/>
                <a:alphaOff val="0"/>
              </a:srgbClr>
            </a:solidFill>
            <a:latin typeface="Tahoma"/>
            <a:ea typeface="+mn-ea"/>
            <a:cs typeface="+mn-cs"/>
          </a:endParaRPr>
        </a:p>
      </dsp:txBody>
      <dsp:txXfrm rot="-5400000">
        <a:off x="2935223" y="3120722"/>
        <a:ext cx="5190100" cy="518994"/>
      </dsp:txXfrm>
    </dsp:sp>
    <dsp:sp modelId="{589A0B63-33DD-4A1D-A75D-FED14756ECBD}">
      <dsp:nvSpPr>
        <dsp:cNvPr id="0" name=""/>
        <dsp:cNvSpPr/>
      </dsp:nvSpPr>
      <dsp:spPr>
        <a:xfrm>
          <a:off x="0" y="3020752"/>
          <a:ext cx="2935224" cy="718932"/>
        </a:xfrm>
        <a:prstGeom prst="roundRect">
          <a:avLst/>
        </a:prstGeom>
        <a:solidFill>
          <a:srgbClr val="9C8265">
            <a:hueOff val="14881347"/>
            <a:satOff val="-5683"/>
            <a:lumOff val="-1726"/>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When</a:t>
          </a:r>
          <a:endParaRPr lang="en-US" sz="3600" kern="1200" dirty="0">
            <a:solidFill>
              <a:srgbClr val="FFFFFF"/>
            </a:solidFill>
            <a:latin typeface="Tahoma"/>
            <a:ea typeface="+mn-ea"/>
            <a:cs typeface="+mn-cs"/>
          </a:endParaRPr>
        </a:p>
      </dsp:txBody>
      <dsp:txXfrm>
        <a:off x="35095" y="3055847"/>
        <a:ext cx="2865034" cy="648742"/>
      </dsp:txXfrm>
    </dsp:sp>
    <dsp:sp modelId="{052C0A42-4479-4AB2-A241-1CAB662C7677}">
      <dsp:nvSpPr>
        <dsp:cNvPr id="0" name=""/>
        <dsp:cNvSpPr/>
      </dsp:nvSpPr>
      <dsp:spPr>
        <a:xfrm rot="5400000">
          <a:off x="5256738" y="1526010"/>
          <a:ext cx="575146" cy="5218176"/>
        </a:xfrm>
        <a:prstGeom prst="round2SameRect">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was the data created?</a:t>
          </a:r>
          <a:endParaRPr lang="en-US" sz="1500" kern="1200" dirty="0">
            <a:solidFill>
              <a:srgbClr val="000000">
                <a:hueOff val="0"/>
                <a:satOff val="0"/>
                <a:lumOff val="0"/>
                <a:alphaOff val="0"/>
              </a:srgbClr>
            </a:solidFill>
            <a:latin typeface="Tahoma"/>
            <a:ea typeface="+mn-ea"/>
            <a:cs typeface="+mn-cs"/>
          </a:endParaRPr>
        </a:p>
        <a:p>
          <a:pPr marL="114300" lvl="1" indent="-114300" algn="l" defTabSz="666750">
            <a:lnSpc>
              <a:spcPct val="90000"/>
            </a:lnSpc>
            <a:spcBef>
              <a:spcPct val="0"/>
            </a:spcBef>
            <a:spcAft>
              <a:spcPct val="15000"/>
            </a:spcAft>
            <a:buChar char="••"/>
          </a:pPr>
          <a:r>
            <a:rPr lang="en-US" sz="1500" kern="1200" dirty="0" smtClean="0">
              <a:solidFill>
                <a:srgbClr val="000000">
                  <a:hueOff val="0"/>
                  <a:satOff val="0"/>
                  <a:lumOff val="0"/>
                  <a:alphaOff val="0"/>
                </a:srgbClr>
              </a:solidFill>
              <a:latin typeface="Tahoma"/>
              <a:ea typeface="+mn-ea"/>
              <a:cs typeface="+mn-cs"/>
            </a:rPr>
            <a:t>are there missing values?</a:t>
          </a:r>
          <a:endParaRPr lang="en-US" sz="1500" kern="1200" dirty="0">
            <a:solidFill>
              <a:srgbClr val="000000">
                <a:hueOff val="0"/>
                <a:satOff val="0"/>
                <a:lumOff val="0"/>
                <a:alphaOff val="0"/>
              </a:srgbClr>
            </a:solidFill>
            <a:latin typeface="Tahoma"/>
            <a:ea typeface="+mn-ea"/>
            <a:cs typeface="+mn-cs"/>
          </a:endParaRPr>
        </a:p>
      </dsp:txBody>
      <dsp:txXfrm rot="-5400000">
        <a:off x="2935223" y="3875601"/>
        <a:ext cx="5190100" cy="518994"/>
      </dsp:txXfrm>
    </dsp:sp>
    <dsp:sp modelId="{B6FD6ABC-741C-480A-B7F9-CF1605CEA200}">
      <dsp:nvSpPr>
        <dsp:cNvPr id="0" name=""/>
        <dsp:cNvSpPr/>
      </dsp:nvSpPr>
      <dsp:spPr>
        <a:xfrm>
          <a:off x="0" y="3775632"/>
          <a:ext cx="2935224" cy="718932"/>
        </a:xfrm>
        <a:prstGeom prst="roundRect">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rgbClr val="FFFFFF"/>
              </a:solidFill>
              <a:latin typeface="Tahoma"/>
              <a:ea typeface="+mn-ea"/>
              <a:cs typeface="+mn-cs"/>
            </a:rPr>
            <a:t>Why</a:t>
          </a:r>
          <a:endParaRPr lang="en-US" sz="3600" kern="1200" dirty="0">
            <a:solidFill>
              <a:srgbClr val="FFFFFF"/>
            </a:solidFill>
            <a:latin typeface="Tahoma"/>
            <a:ea typeface="+mn-ea"/>
            <a:cs typeface="+mn-cs"/>
          </a:endParaRPr>
        </a:p>
      </dsp:txBody>
      <dsp:txXfrm>
        <a:off x="35095" y="3810727"/>
        <a:ext cx="2865034" cy="648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4B2B-5554-4E1D-8BB4-CF39E3D8F6A9}">
      <dsp:nvSpPr>
        <dsp:cNvPr id="0" name=""/>
        <dsp:cNvSpPr/>
      </dsp:nvSpPr>
      <dsp:spPr>
        <a:xfrm>
          <a:off x="1628937" y="0"/>
          <a:ext cx="1868086" cy="1868371"/>
        </a:xfrm>
        <a:prstGeom prst="circularArrow">
          <a:avLst>
            <a:gd name="adj1" fmla="val 10980"/>
            <a:gd name="adj2" fmla="val 1142322"/>
            <a:gd name="adj3" fmla="val 4500000"/>
            <a:gd name="adj4" fmla="val 10800000"/>
            <a:gd name="adj5" fmla="val 12500"/>
          </a:avLst>
        </a:prstGeom>
        <a:solidFill>
          <a:srgbClr val="A7B789">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E962D-3988-4E7E-8C75-D9AC00D006F0}">
      <dsp:nvSpPr>
        <dsp:cNvPr id="0" name=""/>
        <dsp:cNvSpPr/>
      </dsp:nvSpPr>
      <dsp:spPr>
        <a:xfrm>
          <a:off x="2041846" y="674538"/>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Location</a:t>
          </a:r>
          <a:endParaRPr lang="en-US" sz="1700" kern="1200" dirty="0">
            <a:solidFill>
              <a:srgbClr val="000000">
                <a:hueOff val="0"/>
                <a:satOff val="0"/>
                <a:lumOff val="0"/>
                <a:alphaOff val="0"/>
              </a:srgbClr>
            </a:solidFill>
            <a:latin typeface="Tahoma"/>
            <a:ea typeface="+mn-ea"/>
            <a:cs typeface="+mn-cs"/>
          </a:endParaRPr>
        </a:p>
      </dsp:txBody>
      <dsp:txXfrm>
        <a:off x="2041846" y="674538"/>
        <a:ext cx="1038059" cy="518905"/>
      </dsp:txXfrm>
    </dsp:sp>
    <dsp:sp modelId="{23885B54-BC6E-46F4-B204-700754DE3398}">
      <dsp:nvSpPr>
        <dsp:cNvPr id="0" name=""/>
        <dsp:cNvSpPr/>
      </dsp:nvSpPr>
      <dsp:spPr>
        <a:xfrm>
          <a:off x="1110083" y="1073517"/>
          <a:ext cx="1868086" cy="1868371"/>
        </a:xfrm>
        <a:prstGeom prst="leftCircularArrow">
          <a:avLst>
            <a:gd name="adj1" fmla="val 10980"/>
            <a:gd name="adj2" fmla="val 1142322"/>
            <a:gd name="adj3" fmla="val 6300000"/>
            <a:gd name="adj4" fmla="val 18900000"/>
            <a:gd name="adj5" fmla="val 12500"/>
          </a:avLst>
        </a:prstGeom>
        <a:solidFill>
          <a:srgbClr val="A7B789">
            <a:hueOff val="-1476987"/>
            <a:satOff val="-1235"/>
            <a:lumOff val="-6176"/>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05135-7F13-49F1-9CD1-01B3D98D369D}">
      <dsp:nvSpPr>
        <dsp:cNvPr id="0" name=""/>
        <dsp:cNvSpPr/>
      </dsp:nvSpPr>
      <dsp:spPr>
        <a:xfrm>
          <a:off x="1525096" y="1754266"/>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Theme</a:t>
          </a:r>
          <a:endParaRPr lang="en-US" sz="1700" kern="1200" dirty="0">
            <a:solidFill>
              <a:srgbClr val="000000">
                <a:hueOff val="0"/>
                <a:satOff val="0"/>
                <a:lumOff val="0"/>
                <a:alphaOff val="0"/>
              </a:srgbClr>
            </a:solidFill>
            <a:latin typeface="Tahoma"/>
            <a:ea typeface="+mn-ea"/>
            <a:cs typeface="+mn-cs"/>
          </a:endParaRPr>
        </a:p>
      </dsp:txBody>
      <dsp:txXfrm>
        <a:off x="1525096" y="1754266"/>
        <a:ext cx="1038059" cy="518905"/>
      </dsp:txXfrm>
    </dsp:sp>
    <dsp:sp modelId="{F914FB84-97DF-4C2A-8B22-334CCA08D4AA}">
      <dsp:nvSpPr>
        <dsp:cNvPr id="0" name=""/>
        <dsp:cNvSpPr/>
      </dsp:nvSpPr>
      <dsp:spPr>
        <a:xfrm>
          <a:off x="1761896" y="2275500"/>
          <a:ext cx="1604976" cy="1605619"/>
        </a:xfrm>
        <a:prstGeom prst="blockArc">
          <a:avLst>
            <a:gd name="adj1" fmla="val 13500000"/>
            <a:gd name="adj2" fmla="val 10800000"/>
            <a:gd name="adj3" fmla="val 12740"/>
          </a:avLst>
        </a:prstGeom>
        <a:solidFill>
          <a:srgbClr val="A7B789">
            <a:hueOff val="-2953974"/>
            <a:satOff val="-2471"/>
            <a:lumOff val="-12353"/>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D0CBF-2B1D-4D4B-A6A4-574740FE4CBE}">
      <dsp:nvSpPr>
        <dsp:cNvPr id="0" name=""/>
        <dsp:cNvSpPr/>
      </dsp:nvSpPr>
      <dsp:spPr>
        <a:xfrm>
          <a:off x="2044302" y="2835546"/>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Time Period</a:t>
          </a:r>
          <a:endParaRPr lang="en-US" sz="1700" kern="1200" dirty="0">
            <a:solidFill>
              <a:srgbClr val="000000">
                <a:hueOff val="0"/>
                <a:satOff val="0"/>
                <a:lumOff val="0"/>
                <a:alphaOff val="0"/>
              </a:srgbClr>
            </a:solidFill>
            <a:latin typeface="Tahoma"/>
            <a:ea typeface="+mn-ea"/>
            <a:cs typeface="+mn-cs"/>
          </a:endParaRPr>
        </a:p>
      </dsp:txBody>
      <dsp:txXfrm>
        <a:off x="2044302" y="2835546"/>
        <a:ext cx="1038059" cy="518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4B2B-5554-4E1D-8BB4-CF39E3D8F6A9}">
      <dsp:nvSpPr>
        <dsp:cNvPr id="0" name=""/>
        <dsp:cNvSpPr/>
      </dsp:nvSpPr>
      <dsp:spPr>
        <a:xfrm>
          <a:off x="1628937" y="0"/>
          <a:ext cx="1868086" cy="1868371"/>
        </a:xfrm>
        <a:prstGeom prst="circularArrow">
          <a:avLst>
            <a:gd name="adj1" fmla="val 10980"/>
            <a:gd name="adj2" fmla="val 1142322"/>
            <a:gd name="adj3" fmla="val 4500000"/>
            <a:gd name="adj4" fmla="val 10800000"/>
            <a:gd name="adj5" fmla="val 12500"/>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E962D-3988-4E7E-8C75-D9AC00D006F0}">
      <dsp:nvSpPr>
        <dsp:cNvPr id="0" name=""/>
        <dsp:cNvSpPr/>
      </dsp:nvSpPr>
      <dsp:spPr>
        <a:xfrm>
          <a:off x="2041846" y="674538"/>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Publisher</a:t>
          </a:r>
          <a:endParaRPr lang="en-US" sz="1700" kern="1200" dirty="0">
            <a:solidFill>
              <a:srgbClr val="000000">
                <a:hueOff val="0"/>
                <a:satOff val="0"/>
                <a:lumOff val="0"/>
                <a:alphaOff val="0"/>
              </a:srgbClr>
            </a:solidFill>
            <a:latin typeface="Tahoma"/>
            <a:ea typeface="+mn-ea"/>
            <a:cs typeface="+mn-cs"/>
          </a:endParaRPr>
        </a:p>
      </dsp:txBody>
      <dsp:txXfrm>
        <a:off x="2041846" y="674538"/>
        <a:ext cx="1038059" cy="518905"/>
      </dsp:txXfrm>
    </dsp:sp>
    <dsp:sp modelId="{23885B54-BC6E-46F4-B204-700754DE3398}">
      <dsp:nvSpPr>
        <dsp:cNvPr id="0" name=""/>
        <dsp:cNvSpPr/>
      </dsp:nvSpPr>
      <dsp:spPr>
        <a:xfrm>
          <a:off x="1110083" y="1073517"/>
          <a:ext cx="1868086" cy="1868371"/>
        </a:xfrm>
        <a:prstGeom prst="leftCircularArrow">
          <a:avLst>
            <a:gd name="adj1" fmla="val 10980"/>
            <a:gd name="adj2" fmla="val 1142322"/>
            <a:gd name="adj3" fmla="val 6300000"/>
            <a:gd name="adj4" fmla="val 18900000"/>
            <a:gd name="adj5" fmla="val 12500"/>
          </a:avLst>
        </a:prstGeom>
        <a:solidFill>
          <a:srgbClr val="9C8265">
            <a:hueOff val="9300841"/>
            <a:satOff val="-3552"/>
            <a:lumOff val="-1079"/>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05135-7F13-49F1-9CD1-01B3D98D369D}">
      <dsp:nvSpPr>
        <dsp:cNvPr id="0" name=""/>
        <dsp:cNvSpPr/>
      </dsp:nvSpPr>
      <dsp:spPr>
        <a:xfrm>
          <a:off x="1525096" y="1754266"/>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Attributes</a:t>
          </a:r>
          <a:endParaRPr lang="en-US" sz="1700" kern="1200" dirty="0">
            <a:solidFill>
              <a:srgbClr val="000000">
                <a:hueOff val="0"/>
                <a:satOff val="0"/>
                <a:lumOff val="0"/>
                <a:alphaOff val="0"/>
              </a:srgbClr>
            </a:solidFill>
            <a:latin typeface="Tahoma"/>
            <a:ea typeface="+mn-ea"/>
            <a:cs typeface="+mn-cs"/>
          </a:endParaRPr>
        </a:p>
      </dsp:txBody>
      <dsp:txXfrm>
        <a:off x="1525096" y="1754266"/>
        <a:ext cx="1038059" cy="518905"/>
      </dsp:txXfrm>
    </dsp:sp>
    <dsp:sp modelId="{F914FB84-97DF-4C2A-8B22-334CCA08D4AA}">
      <dsp:nvSpPr>
        <dsp:cNvPr id="0" name=""/>
        <dsp:cNvSpPr/>
      </dsp:nvSpPr>
      <dsp:spPr>
        <a:xfrm>
          <a:off x="1761896" y="2275500"/>
          <a:ext cx="1604976" cy="1605619"/>
        </a:xfrm>
        <a:prstGeom prst="blockArc">
          <a:avLst>
            <a:gd name="adj1" fmla="val 13500000"/>
            <a:gd name="adj2" fmla="val 10800000"/>
            <a:gd name="adj3" fmla="val 12740"/>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D0CBF-2B1D-4D4B-A6A4-574740FE4CBE}">
      <dsp:nvSpPr>
        <dsp:cNvPr id="0" name=""/>
        <dsp:cNvSpPr/>
      </dsp:nvSpPr>
      <dsp:spPr>
        <a:xfrm>
          <a:off x="2044302" y="2835546"/>
          <a:ext cx="1038059" cy="51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hueOff val="0"/>
                  <a:satOff val="0"/>
                  <a:lumOff val="0"/>
                  <a:alphaOff val="0"/>
                </a:srgbClr>
              </a:solidFill>
              <a:latin typeface="Tahoma"/>
              <a:ea typeface="+mn-ea"/>
              <a:cs typeface="+mn-cs"/>
            </a:rPr>
            <a:t>more…</a:t>
          </a:r>
          <a:endParaRPr lang="en-US" sz="1700" kern="1200" dirty="0">
            <a:solidFill>
              <a:srgbClr val="000000">
                <a:hueOff val="0"/>
                <a:satOff val="0"/>
                <a:lumOff val="0"/>
                <a:alphaOff val="0"/>
              </a:srgbClr>
            </a:solidFill>
            <a:latin typeface="Tahoma"/>
            <a:ea typeface="+mn-ea"/>
            <a:cs typeface="+mn-cs"/>
          </a:endParaRPr>
        </a:p>
      </dsp:txBody>
      <dsp:txXfrm>
        <a:off x="2044302" y="2835546"/>
        <a:ext cx="1038059" cy="518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FEB4-B8F2-4DCB-B4C7-DE262216908E}">
      <dsp:nvSpPr>
        <dsp:cNvPr id="0" name=""/>
        <dsp:cNvSpPr/>
      </dsp:nvSpPr>
      <dsp:spPr>
        <a:xfrm>
          <a:off x="3548" y="1774914"/>
          <a:ext cx="1815302"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Tahoma"/>
              <a:ea typeface="+mn-ea"/>
              <a:cs typeface="+mn-cs"/>
            </a:rPr>
            <a:t>Data Management System</a:t>
          </a:r>
          <a:endParaRPr lang="en-US" sz="2000" kern="1200" dirty="0">
            <a:solidFill>
              <a:srgbClr val="000000">
                <a:hueOff val="0"/>
                <a:satOff val="0"/>
                <a:lumOff val="0"/>
                <a:alphaOff val="0"/>
              </a:srgbClr>
            </a:solidFill>
            <a:latin typeface="Tahoma"/>
            <a:ea typeface="+mn-ea"/>
            <a:cs typeface="+mn-cs"/>
          </a:endParaRPr>
        </a:p>
      </dsp:txBody>
      <dsp:txXfrm>
        <a:off x="3548" y="1774914"/>
        <a:ext cx="1815302" cy="940500"/>
      </dsp:txXfrm>
    </dsp:sp>
    <dsp:sp modelId="{6A9F6A27-BDFD-4E2D-8470-3E0C305C7378}">
      <dsp:nvSpPr>
        <dsp:cNvPr id="0" name=""/>
        <dsp:cNvSpPr/>
      </dsp:nvSpPr>
      <dsp:spPr>
        <a:xfrm>
          <a:off x="1818851" y="1701437"/>
          <a:ext cx="363060" cy="1087453"/>
        </a:xfrm>
        <a:prstGeom prst="leftBrace">
          <a:avLst>
            <a:gd name="adj1" fmla="val 35000"/>
            <a:gd name="adj2" fmla="val 50000"/>
          </a:avLst>
        </a:prstGeom>
        <a:noFill/>
        <a:ln w="19050" cap="flat" cmpd="sng" algn="ctr">
          <a:solidFill>
            <a:srgbClr val="0471B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0A6BA8-B756-47AF-9427-F3FF1524F6E4}">
      <dsp:nvSpPr>
        <dsp:cNvPr id="0" name=""/>
        <dsp:cNvSpPr/>
      </dsp:nvSpPr>
      <dsp:spPr>
        <a:xfrm>
          <a:off x="2327136" y="1701437"/>
          <a:ext cx="4937622" cy="1087453"/>
        </a:xfrm>
        <a:prstGeom prst="rect">
          <a:avLst/>
        </a:prstGeom>
        <a:solidFill>
          <a:srgbClr val="0471B4">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Geographic Information System (GIS)</a:t>
          </a:r>
          <a:endParaRPr lang="en-US" sz="2000" kern="1200" dirty="0">
            <a:solidFill>
              <a:srgbClr val="FFFFFF"/>
            </a:solidFill>
            <a:latin typeface="Tahoma"/>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Database Management System (DBMS)</a:t>
          </a:r>
          <a:endParaRPr lang="en-US" sz="2000" kern="1200" dirty="0">
            <a:solidFill>
              <a:srgbClr val="FFFFFF"/>
            </a:solidFill>
            <a:latin typeface="Tahoma"/>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other…</a:t>
          </a:r>
          <a:endParaRPr lang="en-US" sz="2000" kern="1200" dirty="0">
            <a:solidFill>
              <a:srgbClr val="FFFFFF"/>
            </a:solidFill>
            <a:latin typeface="Tahoma"/>
            <a:ea typeface="+mn-ea"/>
            <a:cs typeface="+mn-cs"/>
          </a:endParaRPr>
        </a:p>
      </dsp:txBody>
      <dsp:txXfrm>
        <a:off x="2327136" y="1701437"/>
        <a:ext cx="4937622" cy="1087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FEB4-B8F2-4DCB-B4C7-DE262216908E}">
      <dsp:nvSpPr>
        <dsp:cNvPr id="0" name=""/>
        <dsp:cNvSpPr/>
      </dsp:nvSpPr>
      <dsp:spPr>
        <a:xfrm>
          <a:off x="0" y="1601664"/>
          <a:ext cx="181707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solidFill>
                <a:srgbClr val="000000">
                  <a:hueOff val="0"/>
                  <a:satOff val="0"/>
                  <a:lumOff val="0"/>
                  <a:alphaOff val="0"/>
                </a:srgbClr>
              </a:solidFill>
              <a:latin typeface="Tahoma"/>
              <a:ea typeface="+mn-ea"/>
              <a:cs typeface="+mn-cs"/>
            </a:rPr>
            <a:t>Data Distribution Systems</a:t>
          </a:r>
          <a:endParaRPr lang="en-US" sz="2000" kern="1200" dirty="0">
            <a:solidFill>
              <a:srgbClr val="000000">
                <a:hueOff val="0"/>
                <a:satOff val="0"/>
                <a:lumOff val="0"/>
                <a:alphaOff val="0"/>
              </a:srgbClr>
            </a:solidFill>
            <a:latin typeface="Tahoma"/>
            <a:ea typeface="+mn-ea"/>
            <a:cs typeface="+mn-cs"/>
          </a:endParaRPr>
        </a:p>
      </dsp:txBody>
      <dsp:txXfrm>
        <a:off x="0" y="1601664"/>
        <a:ext cx="1817077" cy="1287000"/>
      </dsp:txXfrm>
    </dsp:sp>
    <dsp:sp modelId="{6A9F6A27-BDFD-4E2D-8470-3E0C305C7378}">
      <dsp:nvSpPr>
        <dsp:cNvPr id="0" name=""/>
        <dsp:cNvSpPr/>
      </dsp:nvSpPr>
      <dsp:spPr>
        <a:xfrm>
          <a:off x="1817076" y="1541336"/>
          <a:ext cx="363415" cy="1407656"/>
        </a:xfrm>
        <a:prstGeom prst="leftBrace">
          <a:avLst>
            <a:gd name="adj1" fmla="val 35000"/>
            <a:gd name="adj2" fmla="val 50000"/>
          </a:avLst>
        </a:prstGeom>
        <a:noFill/>
        <a:ln w="19050" cap="flat" cmpd="sng" algn="ctr">
          <a:solidFill>
            <a:srgbClr val="A7B789">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0A6BA8-B756-47AF-9427-F3FF1524F6E4}">
      <dsp:nvSpPr>
        <dsp:cNvPr id="0" name=""/>
        <dsp:cNvSpPr/>
      </dsp:nvSpPr>
      <dsp:spPr>
        <a:xfrm>
          <a:off x="2325858" y="1541336"/>
          <a:ext cx="4942449" cy="1407656"/>
        </a:xfrm>
        <a:prstGeom prst="rect">
          <a:avLst/>
        </a:prstGeom>
        <a:solidFill>
          <a:srgbClr val="A7B789">
            <a:shade val="5000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Data Catalogs</a:t>
          </a:r>
          <a:endParaRPr lang="en-US" sz="2000" kern="1200" dirty="0">
            <a:solidFill>
              <a:srgbClr val="FFFFFF"/>
            </a:solidFill>
            <a:latin typeface="Tahoma"/>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Data Servers</a:t>
          </a:r>
          <a:endParaRPr lang="en-US" sz="2000" kern="1200" dirty="0">
            <a:solidFill>
              <a:srgbClr val="FFFFFF"/>
            </a:solidFill>
            <a:latin typeface="Tahoma"/>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Web-mapping Applications</a:t>
          </a:r>
          <a:endParaRPr lang="en-US" sz="2000" kern="1200" dirty="0">
            <a:solidFill>
              <a:srgbClr val="FFFFFF"/>
            </a:solidFill>
            <a:latin typeface="Tahoma"/>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FFFFFF"/>
              </a:solidFill>
              <a:latin typeface="Tahoma"/>
              <a:ea typeface="+mn-ea"/>
              <a:cs typeface="+mn-cs"/>
            </a:rPr>
            <a:t>other…</a:t>
          </a:r>
          <a:endParaRPr lang="en-US" sz="2000" kern="1200" dirty="0">
            <a:solidFill>
              <a:srgbClr val="FFFFFF"/>
            </a:solidFill>
            <a:latin typeface="Tahoma"/>
            <a:ea typeface="+mn-ea"/>
            <a:cs typeface="+mn-cs"/>
          </a:endParaRPr>
        </a:p>
      </dsp:txBody>
      <dsp:txXfrm>
        <a:off x="2325858" y="1541336"/>
        <a:ext cx="4942449" cy="1407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1A3B8-A94A-435E-B092-CAD57706CAAB}">
      <dsp:nvSpPr>
        <dsp:cNvPr id="0" name=""/>
        <dsp:cNvSpPr/>
      </dsp:nvSpPr>
      <dsp:spPr>
        <a:xfrm>
          <a:off x="1489355" y="2644"/>
          <a:ext cx="987268" cy="987268"/>
        </a:xfrm>
        <a:prstGeom prst="ellipse">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solidFill>
                <a:srgbClr val="0471B4">
                  <a:lumMod val="50000"/>
                </a:srgbClr>
              </a:solidFill>
              <a:latin typeface="Tahoma"/>
              <a:ea typeface="+mn-ea"/>
              <a:cs typeface="+mn-cs"/>
            </a:rPr>
            <a:t>tools</a:t>
          </a:r>
          <a:endParaRPr lang="en-US" sz="1700" kern="1200" dirty="0">
            <a:solidFill>
              <a:srgbClr val="0471B4">
                <a:lumMod val="50000"/>
              </a:srgbClr>
            </a:solidFill>
            <a:latin typeface="Tahoma"/>
            <a:ea typeface="+mn-ea"/>
            <a:cs typeface="+mn-cs"/>
          </a:endParaRPr>
        </a:p>
      </dsp:txBody>
      <dsp:txXfrm>
        <a:off x="1633937" y="147226"/>
        <a:ext cx="698104" cy="698104"/>
      </dsp:txXfrm>
    </dsp:sp>
    <dsp:sp modelId="{C294E2E2-0E1B-4EA6-8237-17EB6D004A30}">
      <dsp:nvSpPr>
        <dsp:cNvPr id="0" name=""/>
        <dsp:cNvSpPr/>
      </dsp:nvSpPr>
      <dsp:spPr>
        <a:xfrm>
          <a:off x="1696682" y="1070078"/>
          <a:ext cx="572615" cy="572615"/>
        </a:xfrm>
        <a:prstGeom prst="mathPlus">
          <a:avLst/>
        </a:prstGeom>
        <a:solidFill>
          <a:srgbClr val="9C826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rgbClr val="FFFFFF"/>
            </a:solidFill>
            <a:latin typeface="Tahoma"/>
            <a:ea typeface="+mn-ea"/>
            <a:cs typeface="+mn-cs"/>
          </a:endParaRPr>
        </a:p>
      </dsp:txBody>
      <dsp:txXfrm>
        <a:off x="1772582" y="1289046"/>
        <a:ext cx="420815" cy="134679"/>
      </dsp:txXfrm>
    </dsp:sp>
    <dsp:sp modelId="{A63C491E-727D-45A9-95E6-9627A3A76C1C}">
      <dsp:nvSpPr>
        <dsp:cNvPr id="0" name=""/>
        <dsp:cNvSpPr/>
      </dsp:nvSpPr>
      <dsp:spPr>
        <a:xfrm>
          <a:off x="1489355" y="1722860"/>
          <a:ext cx="987268" cy="987268"/>
        </a:xfrm>
        <a:prstGeom prst="ellipse">
          <a:avLst/>
        </a:prstGeom>
        <a:solidFill>
          <a:srgbClr val="9C8265">
            <a:hueOff val="6200561"/>
            <a:satOff val="-2368"/>
            <a:lumOff val="-719"/>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solidFill>
                <a:srgbClr val="0471B4">
                  <a:lumMod val="50000"/>
                </a:srgbClr>
              </a:solidFill>
              <a:latin typeface="Tahoma"/>
              <a:ea typeface="+mn-ea"/>
              <a:cs typeface="+mn-cs"/>
            </a:rPr>
            <a:t>people</a:t>
          </a:r>
          <a:endParaRPr lang="en-US" sz="1700" kern="1200" dirty="0">
            <a:solidFill>
              <a:srgbClr val="0471B4">
                <a:lumMod val="50000"/>
              </a:srgbClr>
            </a:solidFill>
            <a:latin typeface="Tahoma"/>
            <a:ea typeface="+mn-ea"/>
            <a:cs typeface="+mn-cs"/>
          </a:endParaRPr>
        </a:p>
      </dsp:txBody>
      <dsp:txXfrm>
        <a:off x="1633937" y="1867442"/>
        <a:ext cx="698104" cy="698104"/>
      </dsp:txXfrm>
    </dsp:sp>
    <dsp:sp modelId="{3C13085D-7713-4D6D-B2BB-7F098AAB1C22}">
      <dsp:nvSpPr>
        <dsp:cNvPr id="0" name=""/>
        <dsp:cNvSpPr/>
      </dsp:nvSpPr>
      <dsp:spPr>
        <a:xfrm>
          <a:off x="1696682" y="2790295"/>
          <a:ext cx="572615" cy="572615"/>
        </a:xfrm>
        <a:prstGeom prst="mathPlus">
          <a:avLst/>
        </a:prstGeom>
        <a:solidFill>
          <a:srgbClr val="9C8265">
            <a:hueOff val="9300841"/>
            <a:satOff val="-3552"/>
            <a:lumOff val="-1079"/>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rgbClr val="FFFFFF"/>
            </a:solidFill>
            <a:latin typeface="Tahoma"/>
            <a:ea typeface="+mn-ea"/>
            <a:cs typeface="+mn-cs"/>
          </a:endParaRPr>
        </a:p>
      </dsp:txBody>
      <dsp:txXfrm>
        <a:off x="1772582" y="3009263"/>
        <a:ext cx="420815" cy="134679"/>
      </dsp:txXfrm>
    </dsp:sp>
    <dsp:sp modelId="{82CF427E-0542-4F47-ACA3-09597DDF2902}">
      <dsp:nvSpPr>
        <dsp:cNvPr id="0" name=""/>
        <dsp:cNvSpPr/>
      </dsp:nvSpPr>
      <dsp:spPr>
        <a:xfrm>
          <a:off x="1489355" y="3443077"/>
          <a:ext cx="987268" cy="987268"/>
        </a:xfrm>
        <a:prstGeom prst="ellipse">
          <a:avLst/>
        </a:prstGeom>
        <a:solidFill>
          <a:srgbClr val="9C8265">
            <a:hueOff val="12401122"/>
            <a:satOff val="-4736"/>
            <a:lumOff val="-1438"/>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solidFill>
                <a:srgbClr val="0471B4">
                  <a:lumMod val="50000"/>
                </a:srgbClr>
              </a:solidFill>
              <a:latin typeface="Tahoma"/>
              <a:ea typeface="+mn-ea"/>
              <a:cs typeface="+mn-cs"/>
            </a:rPr>
            <a:t>policies</a:t>
          </a:r>
          <a:endParaRPr lang="en-US" sz="1700" kern="1200" dirty="0">
            <a:solidFill>
              <a:srgbClr val="0471B4">
                <a:lumMod val="50000"/>
              </a:srgbClr>
            </a:solidFill>
            <a:latin typeface="Tahoma"/>
            <a:ea typeface="+mn-ea"/>
            <a:cs typeface="+mn-cs"/>
          </a:endParaRPr>
        </a:p>
      </dsp:txBody>
      <dsp:txXfrm>
        <a:off x="1633937" y="3587659"/>
        <a:ext cx="698104" cy="698104"/>
      </dsp:txXfrm>
    </dsp:sp>
    <dsp:sp modelId="{8CC9DBF0-E5A1-426E-ACFF-0FF49CD9C232}">
      <dsp:nvSpPr>
        <dsp:cNvPr id="0" name=""/>
        <dsp:cNvSpPr/>
      </dsp:nvSpPr>
      <dsp:spPr>
        <a:xfrm>
          <a:off x="2624714" y="2032863"/>
          <a:ext cx="313951" cy="367263"/>
        </a:xfrm>
        <a:prstGeom prst="rightArrow">
          <a:avLst>
            <a:gd name="adj1" fmla="val 60000"/>
            <a:gd name="adj2" fmla="val 50000"/>
          </a:avLst>
        </a:prstGeom>
        <a:solidFill>
          <a:srgbClr val="9C8265">
            <a:hueOff val="18601683"/>
            <a:satOff val="-7104"/>
            <a:lumOff val="-2157"/>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FFFFFF"/>
            </a:solidFill>
            <a:latin typeface="Tahoma"/>
            <a:ea typeface="+mn-ea"/>
            <a:cs typeface="+mn-cs"/>
          </a:endParaRPr>
        </a:p>
      </dsp:txBody>
      <dsp:txXfrm>
        <a:off x="2624714" y="2106316"/>
        <a:ext cx="219766" cy="220357"/>
      </dsp:txXfrm>
    </dsp:sp>
    <dsp:sp modelId="{2635C79C-0205-430F-9F55-9398BED6F954}">
      <dsp:nvSpPr>
        <dsp:cNvPr id="0" name=""/>
        <dsp:cNvSpPr/>
      </dsp:nvSpPr>
      <dsp:spPr>
        <a:xfrm>
          <a:off x="3068985" y="1229226"/>
          <a:ext cx="1974536" cy="1974536"/>
        </a:xfrm>
        <a:prstGeom prst="ellipse">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FFFF"/>
            </a:solidFill>
            <a:latin typeface="Tahoma"/>
            <a:ea typeface="+mn-ea"/>
            <a:cs typeface="+mn-cs"/>
          </a:endParaRPr>
        </a:p>
      </dsp:txBody>
      <dsp:txXfrm>
        <a:off x="3358149" y="1518390"/>
        <a:ext cx="1396208" cy="13962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8C0C0-A54E-4E8F-8102-A5EB017F6B63}">
      <dsp:nvSpPr>
        <dsp:cNvPr id="0" name=""/>
        <dsp:cNvSpPr/>
      </dsp:nvSpPr>
      <dsp:spPr>
        <a:xfrm>
          <a:off x="1102452" y="0"/>
          <a:ext cx="1653678" cy="905860"/>
        </a:xfrm>
        <a:prstGeom prst="rightArrow">
          <a:avLst>
            <a:gd name="adj1" fmla="val 75000"/>
            <a:gd name="adj2" fmla="val 50000"/>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EC778C3-6093-4C27-90AF-83CFF2EA824B}">
      <dsp:nvSpPr>
        <dsp:cNvPr id="0" name=""/>
        <dsp:cNvSpPr/>
      </dsp:nvSpPr>
      <dsp:spPr>
        <a:xfrm>
          <a:off x="0" y="0"/>
          <a:ext cx="1102452" cy="905860"/>
        </a:xfrm>
        <a:prstGeom prst="roundRect">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Tahoma"/>
              <a:ea typeface="+mn-ea"/>
              <a:cs typeface="+mn-cs"/>
            </a:rPr>
            <a:t>access</a:t>
          </a:r>
          <a:endParaRPr lang="en-US" sz="2200" kern="1200" dirty="0">
            <a:solidFill>
              <a:srgbClr val="FFFFFF"/>
            </a:solidFill>
            <a:latin typeface="Tahoma"/>
            <a:ea typeface="+mn-ea"/>
            <a:cs typeface="+mn-cs"/>
          </a:endParaRPr>
        </a:p>
      </dsp:txBody>
      <dsp:txXfrm>
        <a:off x="44220" y="44220"/>
        <a:ext cx="1014012" cy="817420"/>
      </dsp:txXfrm>
    </dsp:sp>
    <dsp:sp modelId="{6BAA849A-FAFA-4A54-BF69-A7B4CF612CAC}">
      <dsp:nvSpPr>
        <dsp:cNvPr id="0" name=""/>
        <dsp:cNvSpPr/>
      </dsp:nvSpPr>
      <dsp:spPr>
        <a:xfrm>
          <a:off x="1102452" y="996446"/>
          <a:ext cx="1653678" cy="905860"/>
        </a:xfrm>
        <a:prstGeom prst="rightArrow">
          <a:avLst>
            <a:gd name="adj1" fmla="val 75000"/>
            <a:gd name="adj2" fmla="val 50000"/>
          </a:avLst>
        </a:prstGeom>
        <a:solidFill>
          <a:srgbClr val="9C8265">
            <a:tint val="40000"/>
            <a:alpha val="90000"/>
            <a:hueOff val="9468376"/>
            <a:satOff val="-2931"/>
            <a:lumOff val="-290"/>
            <a:alphaOff val="0"/>
          </a:srgbClr>
        </a:solidFill>
        <a:ln w="19050" cap="flat" cmpd="sng" algn="ctr">
          <a:solidFill>
            <a:srgbClr val="9C8265">
              <a:tint val="40000"/>
              <a:alpha val="90000"/>
              <a:hueOff val="9468376"/>
              <a:satOff val="-2931"/>
              <a:lumOff val="-290"/>
              <a:alphaOff val="0"/>
            </a:srgbClr>
          </a:solidFill>
          <a:prstDash val="solid"/>
          <a:miter lim="800000"/>
        </a:ln>
        <a:effectLst/>
      </dsp:spPr>
      <dsp:style>
        <a:lnRef idx="2">
          <a:scrgbClr r="0" g="0" b="0"/>
        </a:lnRef>
        <a:fillRef idx="1">
          <a:scrgbClr r="0" g="0" b="0"/>
        </a:fillRef>
        <a:effectRef idx="0">
          <a:scrgbClr r="0" g="0" b="0"/>
        </a:effectRef>
        <a:fontRef idx="minor"/>
      </dsp:style>
    </dsp:sp>
    <dsp:sp modelId="{FBF26FAD-2A14-465F-A788-4CB5FA2F0C8E}">
      <dsp:nvSpPr>
        <dsp:cNvPr id="0" name=""/>
        <dsp:cNvSpPr/>
      </dsp:nvSpPr>
      <dsp:spPr>
        <a:xfrm>
          <a:off x="0" y="996446"/>
          <a:ext cx="1102452" cy="905860"/>
        </a:xfrm>
        <a:prstGeom prst="roundRect">
          <a:avLst/>
        </a:prstGeom>
        <a:solidFill>
          <a:srgbClr val="9C8265">
            <a:hueOff val="9300841"/>
            <a:satOff val="-3552"/>
            <a:lumOff val="-1079"/>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Tahoma"/>
              <a:ea typeface="+mn-ea"/>
              <a:cs typeface="+mn-cs"/>
            </a:rPr>
            <a:t>share</a:t>
          </a:r>
          <a:endParaRPr lang="en-US" sz="2200" kern="1200" dirty="0">
            <a:solidFill>
              <a:srgbClr val="FFFFFF"/>
            </a:solidFill>
            <a:latin typeface="Tahoma"/>
            <a:ea typeface="+mn-ea"/>
            <a:cs typeface="+mn-cs"/>
          </a:endParaRPr>
        </a:p>
      </dsp:txBody>
      <dsp:txXfrm>
        <a:off x="44220" y="1040666"/>
        <a:ext cx="1014012" cy="817420"/>
      </dsp:txXfrm>
    </dsp:sp>
    <dsp:sp modelId="{34529003-C8F9-4908-977F-2DEC0E943666}">
      <dsp:nvSpPr>
        <dsp:cNvPr id="0" name=""/>
        <dsp:cNvSpPr/>
      </dsp:nvSpPr>
      <dsp:spPr>
        <a:xfrm>
          <a:off x="1102452" y="1992892"/>
          <a:ext cx="1653678" cy="905860"/>
        </a:xfrm>
        <a:prstGeom prst="rightArrow">
          <a:avLst>
            <a:gd name="adj1" fmla="val 75000"/>
            <a:gd name="adj2" fmla="val 50000"/>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miter lim="800000"/>
        </a:ln>
        <a:effectLst/>
      </dsp:spPr>
      <dsp:style>
        <a:lnRef idx="2">
          <a:scrgbClr r="0" g="0" b="0"/>
        </a:lnRef>
        <a:fillRef idx="1">
          <a:scrgbClr r="0" g="0" b="0"/>
        </a:fillRef>
        <a:effectRef idx="0">
          <a:scrgbClr r="0" g="0" b="0"/>
        </a:effectRef>
        <a:fontRef idx="minor"/>
      </dsp:style>
    </dsp:sp>
    <dsp:sp modelId="{1E1DE9A6-059C-4385-90EF-8AAA07EB844C}">
      <dsp:nvSpPr>
        <dsp:cNvPr id="0" name=""/>
        <dsp:cNvSpPr/>
      </dsp:nvSpPr>
      <dsp:spPr>
        <a:xfrm>
          <a:off x="0" y="1992892"/>
          <a:ext cx="1102452" cy="905860"/>
        </a:xfrm>
        <a:prstGeom prst="roundRect">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latin typeface="Tahoma"/>
              <a:ea typeface="+mn-ea"/>
              <a:cs typeface="+mn-cs"/>
            </a:rPr>
            <a:t>Use</a:t>
          </a:r>
          <a:endParaRPr lang="en-US" sz="2200" kern="1200" dirty="0">
            <a:solidFill>
              <a:srgbClr val="FFFFFF"/>
            </a:solidFill>
            <a:latin typeface="Tahoma"/>
            <a:ea typeface="+mn-ea"/>
            <a:cs typeface="+mn-cs"/>
          </a:endParaRPr>
        </a:p>
      </dsp:txBody>
      <dsp:txXfrm>
        <a:off x="44220" y="2037112"/>
        <a:ext cx="1014012" cy="8174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A545E-769F-4D7B-A450-DE5778873D23}">
      <dsp:nvSpPr>
        <dsp:cNvPr id="0" name=""/>
        <dsp:cNvSpPr/>
      </dsp:nvSpPr>
      <dsp:spPr>
        <a:xfrm>
          <a:off x="0" y="5442"/>
          <a:ext cx="1071112" cy="1071112"/>
        </a:xfrm>
        <a:prstGeom prst="ellipse">
          <a:avLst/>
        </a:prstGeom>
        <a:solidFill>
          <a:srgbClr val="A7B789">
            <a:lumMod val="50000"/>
            <a:alpha val="5000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24E6A66-ACF0-435F-91AE-7C004C20AA39}">
      <dsp:nvSpPr>
        <dsp:cNvPr id="0" name=""/>
        <dsp:cNvSpPr/>
      </dsp:nvSpPr>
      <dsp:spPr>
        <a:xfrm>
          <a:off x="138" y="5442"/>
          <a:ext cx="8076922" cy="10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338138" lvl="0" indent="0" algn="l"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ahoma"/>
              <a:ea typeface="+mn-ea"/>
              <a:cs typeface="+mn-cs"/>
            </a:rPr>
            <a:t>What metadata elements do you need to access, share, and use your data? </a:t>
          </a:r>
          <a:endParaRPr lang="en-US" sz="2600" b="0" kern="1200" dirty="0">
            <a:solidFill>
              <a:srgbClr val="000000">
                <a:hueOff val="0"/>
                <a:satOff val="0"/>
                <a:lumOff val="0"/>
                <a:alphaOff val="0"/>
              </a:srgbClr>
            </a:solidFill>
            <a:latin typeface="Tahoma"/>
            <a:ea typeface="+mn-ea"/>
            <a:cs typeface="+mn-cs"/>
          </a:endParaRPr>
        </a:p>
      </dsp:txBody>
      <dsp:txXfrm>
        <a:off x="138" y="5442"/>
        <a:ext cx="8076922" cy="1071112"/>
      </dsp:txXfrm>
    </dsp:sp>
    <dsp:sp modelId="{0BF4C4DA-7CB4-4260-9174-4AF482DB630D}">
      <dsp:nvSpPr>
        <dsp:cNvPr id="0" name=""/>
        <dsp:cNvSpPr/>
      </dsp:nvSpPr>
      <dsp:spPr>
        <a:xfrm>
          <a:off x="0" y="1109780"/>
          <a:ext cx="1071112" cy="1071112"/>
        </a:xfrm>
        <a:prstGeom prst="ellipse">
          <a:avLst/>
        </a:prstGeom>
        <a:solidFill>
          <a:srgbClr val="BEAE98">
            <a:alpha val="5000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437A68-4C67-4CBD-B9EA-D441FC4CC0B4}">
      <dsp:nvSpPr>
        <dsp:cNvPr id="0" name=""/>
        <dsp:cNvSpPr/>
      </dsp:nvSpPr>
      <dsp:spPr>
        <a:xfrm>
          <a:off x="46485" y="1109780"/>
          <a:ext cx="7984228" cy="10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338138" lvl="0" indent="0" algn="l" defTabSz="1155700">
            <a:lnSpc>
              <a:spcPct val="90000"/>
            </a:lnSpc>
            <a:spcBef>
              <a:spcPct val="0"/>
            </a:spcBef>
            <a:spcAft>
              <a:spcPct val="35000"/>
            </a:spcAft>
          </a:pPr>
          <a:r>
            <a:rPr lang="en-US" sz="2600" b="0" kern="1200" dirty="0" smtClean="0">
              <a:solidFill>
                <a:srgbClr val="000000">
                  <a:hueOff val="0"/>
                  <a:satOff val="0"/>
                  <a:lumOff val="0"/>
                  <a:alphaOff val="0"/>
                </a:srgbClr>
              </a:solidFill>
              <a:latin typeface="Tahoma"/>
              <a:ea typeface="+mn-ea"/>
              <a:cs typeface="+mn-cs"/>
            </a:rPr>
            <a:t>What are the benefits of having a ‘label’ for your data?</a:t>
          </a:r>
          <a:endParaRPr lang="en-US" sz="2600" kern="1200" dirty="0" smtClean="0">
            <a:solidFill>
              <a:srgbClr val="000000">
                <a:hueOff val="0"/>
                <a:satOff val="0"/>
                <a:lumOff val="0"/>
                <a:alphaOff val="0"/>
              </a:srgbClr>
            </a:solidFill>
            <a:latin typeface="Tahoma"/>
            <a:ea typeface="+mn-ea"/>
            <a:cs typeface="+mn-cs"/>
          </a:endParaRPr>
        </a:p>
      </dsp:txBody>
      <dsp:txXfrm>
        <a:off x="46485" y="1109780"/>
        <a:ext cx="7984228" cy="1071112"/>
      </dsp:txXfrm>
    </dsp:sp>
    <dsp:sp modelId="{0FB5C114-0DB2-4791-A0EF-6FF6F62D3860}">
      <dsp:nvSpPr>
        <dsp:cNvPr id="0" name=""/>
        <dsp:cNvSpPr/>
      </dsp:nvSpPr>
      <dsp:spPr>
        <a:xfrm>
          <a:off x="0" y="2214118"/>
          <a:ext cx="1071112" cy="1071112"/>
        </a:xfrm>
        <a:prstGeom prst="ellipse">
          <a:avLst/>
        </a:prstGeom>
        <a:solidFill>
          <a:srgbClr val="A7B789">
            <a:alpha val="5000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6B9D94-9D15-49AB-A3AA-17C38029BE81}">
      <dsp:nvSpPr>
        <dsp:cNvPr id="0" name=""/>
        <dsp:cNvSpPr/>
      </dsp:nvSpPr>
      <dsp:spPr>
        <a:xfrm>
          <a:off x="138" y="2214118"/>
          <a:ext cx="8076922" cy="10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338138" lvl="0" indent="0" algn="l"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ahoma"/>
              <a:ea typeface="+mn-ea"/>
              <a:cs typeface="+mn-cs"/>
            </a:rPr>
            <a:t>What other organizations would you include in your Spatial Data Infrastructure?</a:t>
          </a:r>
        </a:p>
      </dsp:txBody>
      <dsp:txXfrm>
        <a:off x="138" y="2214118"/>
        <a:ext cx="8076922" cy="1071112"/>
      </dsp:txXfrm>
    </dsp:sp>
    <dsp:sp modelId="{FBC1D138-E8C8-46ED-B947-EB17D78C0693}">
      <dsp:nvSpPr>
        <dsp:cNvPr id="0" name=""/>
        <dsp:cNvSpPr/>
      </dsp:nvSpPr>
      <dsp:spPr>
        <a:xfrm>
          <a:off x="0" y="3224221"/>
          <a:ext cx="1071112" cy="1071112"/>
        </a:xfrm>
        <a:prstGeom prst="ellipse">
          <a:avLst/>
        </a:prstGeom>
        <a:solidFill>
          <a:srgbClr val="9C8265">
            <a:alpha val="50000"/>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A44CBE-E59B-408D-9A26-431E36336624}">
      <dsp:nvSpPr>
        <dsp:cNvPr id="0" name=""/>
        <dsp:cNvSpPr/>
      </dsp:nvSpPr>
      <dsp:spPr>
        <a:xfrm>
          <a:off x="36827" y="3224221"/>
          <a:ext cx="8003544" cy="10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280988" lvl="0" indent="0" algn="l"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ahoma"/>
              <a:ea typeface="+mn-ea"/>
              <a:cs typeface="+mn-cs"/>
            </a:rPr>
            <a:t>Are there data resources of interest to your organization in the GeoPlatform.gov Data Catalog?</a:t>
          </a:r>
        </a:p>
      </dsp:txBody>
      <dsp:txXfrm>
        <a:off x="36827" y="3224221"/>
        <a:ext cx="8003544" cy="10711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AA629-9D21-4756-8DE1-EE36229D5DDC}" type="datetimeFigureOut">
              <a:rPr lang="en-US" smtClean="0"/>
              <a:t>4/27/2016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6FF7A-5CD5-4C43-B108-D8B1436E8A72}" type="slidenum">
              <a:rPr lang="en-US" smtClean="0"/>
              <a:t>‹#›</a:t>
            </a:fld>
            <a:endParaRPr lang="en-US"/>
          </a:p>
        </p:txBody>
      </p:sp>
    </p:spTree>
    <p:extLst>
      <p:ext uri="{BB962C8B-B14F-4D97-AF65-F5344CB8AC3E}">
        <p14:creationId xmlns:p14="http://schemas.microsoft.com/office/powerpoint/2010/main" val="93822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A2A58-2384-4C34-A491-74829C8709AF}" type="slidenum">
              <a:rPr lang="en-US" smtClean="0"/>
              <a:t>2</a:t>
            </a:fld>
            <a:endParaRPr lang="en-US"/>
          </a:p>
        </p:txBody>
      </p:sp>
    </p:spTree>
    <p:extLst>
      <p:ext uri="{BB962C8B-B14F-4D97-AF65-F5344CB8AC3E}">
        <p14:creationId xmlns:p14="http://schemas.microsoft.com/office/powerpoint/2010/main" val="315092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a:t>
            </a:r>
            <a:r>
              <a:rPr lang="en-US" baseline="0" dirty="0" smtClean="0"/>
              <a:t> NSDI is intended as </a:t>
            </a:r>
            <a:r>
              <a:rPr lang="en-US" sz="1200" b="0" i="1" kern="1200" dirty="0" smtClean="0">
                <a:solidFill>
                  <a:schemeClr val="tx1"/>
                </a:solidFill>
                <a:effectLst/>
                <a:latin typeface="+mn-lt"/>
                <a:ea typeface="+mn-ea"/>
                <a:cs typeface="+mn-cs"/>
              </a:rPr>
              <a:t>a base or structure of practices and relationships among data producers and users</a:t>
            </a:r>
            <a:r>
              <a:rPr lang="en-US" sz="1200" b="0" i="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11</a:t>
            </a:fld>
            <a:endParaRPr lang="en-US"/>
          </a:p>
        </p:txBody>
      </p:sp>
    </p:spTree>
    <p:extLst>
      <p:ext uri="{BB962C8B-B14F-4D97-AF65-F5344CB8AC3E}">
        <p14:creationId xmlns:p14="http://schemas.microsoft.com/office/powerpoint/2010/main" val="272941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GeoPlatform</a:t>
            </a:r>
            <a:r>
              <a:rPr lang="en-US" baseline="0" dirty="0" smtClean="0"/>
              <a:t> is the online implementation of the NSDI. It provides direct access to the tools, policies, standards, and communities that comprise the NSDI.</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12</a:t>
            </a:fld>
            <a:endParaRPr lang="en-US"/>
          </a:p>
        </p:txBody>
      </p:sp>
    </p:spTree>
    <p:extLst>
      <p:ext uri="{BB962C8B-B14F-4D97-AF65-F5344CB8AC3E}">
        <p14:creationId xmlns:p14="http://schemas.microsoft.com/office/powerpoint/2010/main" val="242408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NSDI is a concept</a:t>
            </a:r>
            <a:r>
              <a:rPr lang="en-US" baseline="0" dirty="0" smtClean="0"/>
              <a:t> for data access, sharing, and use. </a:t>
            </a:r>
          </a:p>
          <a:p>
            <a:r>
              <a:rPr lang="en-US" baseline="0" dirty="0" smtClean="0"/>
              <a:t>The GeoPlatform provides the real-world data, services, and applications to realize the NSDI concept.</a:t>
            </a:r>
          </a:p>
          <a:p>
            <a:r>
              <a:rPr lang="en-US" baseline="0" dirty="0" smtClean="0"/>
              <a:t>Metadata provides the information needed by the GeoPlatform to connect users with available data, services, and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13</a:t>
            </a:fld>
            <a:endParaRPr lang="en-US"/>
          </a:p>
        </p:txBody>
      </p:sp>
    </p:spTree>
    <p:extLst>
      <p:ext uri="{BB962C8B-B14F-4D97-AF65-F5344CB8AC3E}">
        <p14:creationId xmlns:p14="http://schemas.microsoft.com/office/powerpoint/2010/main" val="219432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metadata record documents key information about your data</a:t>
            </a:r>
            <a:endParaRPr lang="en-US" dirty="0"/>
          </a:p>
        </p:txBody>
      </p:sp>
      <p:sp>
        <p:nvSpPr>
          <p:cNvPr id="4" name="Slide Number Placeholder 3"/>
          <p:cNvSpPr>
            <a:spLocks noGrp="1"/>
          </p:cNvSpPr>
          <p:nvPr>
            <p:ph type="sldNum" sz="quarter" idx="10"/>
          </p:nvPr>
        </p:nvSpPr>
        <p:spPr/>
        <p:txBody>
          <a:bodyPr/>
          <a:lstStyle/>
          <a:p>
            <a:fld id="{583A2A58-2384-4C34-A491-74829C8709AF}" type="slidenum">
              <a:rPr lang="en-US" smtClean="0"/>
              <a:t>3</a:t>
            </a:fld>
            <a:endParaRPr lang="en-US"/>
          </a:p>
        </p:txBody>
      </p:sp>
    </p:spTree>
    <p:extLst>
      <p:ext uri="{BB962C8B-B14F-4D97-AF65-F5344CB8AC3E}">
        <p14:creationId xmlns:p14="http://schemas.microsoft.com/office/powerpoint/2010/main" val="155484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Metadata</a:t>
            </a:r>
            <a:r>
              <a:rPr lang="en-US" baseline="0" dirty="0" smtClean="0"/>
              <a:t> provides answers to questions you may have about your own or another’s data.</a:t>
            </a:r>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4</a:t>
            </a:fld>
            <a:endParaRPr lang="en-US"/>
          </a:p>
        </p:txBody>
      </p:sp>
    </p:spTree>
    <p:extLst>
      <p:ext uri="{BB962C8B-B14F-4D97-AF65-F5344CB8AC3E}">
        <p14:creationId xmlns:p14="http://schemas.microsoft.com/office/powerpoint/2010/main" val="390349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metadata</a:t>
            </a:r>
            <a:r>
              <a:rPr lang="en-US" baseline="0" dirty="0" smtClean="0"/>
              <a:t> an information label for your data.</a:t>
            </a:r>
          </a:p>
          <a:p>
            <a:r>
              <a:rPr lang="en-US" baseline="0" dirty="0" smtClean="0"/>
              <a:t>In this example the:</a:t>
            </a:r>
          </a:p>
          <a:p>
            <a:r>
              <a:rPr lang="en-US" baseline="0" dirty="0" smtClean="0"/>
              <a:t>Front label indicates: the title (</a:t>
            </a:r>
            <a:r>
              <a:rPr lang="en-US" baseline="0" dirty="0" err="1" smtClean="0"/>
              <a:t>Vzz</a:t>
            </a:r>
            <a:r>
              <a:rPr lang="en-US" baseline="0" dirty="0" smtClean="0"/>
              <a:t>), a short abstract (100% juice) about the content, the size (64 oz.) of the resource, and some supplemental information (sodium content) that consumers may consider valuable. The timestamp on the cap indicates the time period or freshness of the resource.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5</a:t>
            </a:fld>
            <a:endParaRPr lang="en-US"/>
          </a:p>
        </p:txBody>
      </p:sp>
    </p:spTree>
    <p:extLst>
      <p:ext uri="{BB962C8B-B14F-4D97-AF65-F5344CB8AC3E}">
        <p14:creationId xmlns:p14="http://schemas.microsoft.com/office/powerpoint/2010/main" val="401318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metadata</a:t>
            </a:r>
            <a:r>
              <a:rPr lang="en-US" baseline="0" dirty="0" smtClean="0"/>
              <a:t> an information label for your data.</a:t>
            </a:r>
          </a:p>
          <a:p>
            <a:r>
              <a:rPr lang="en-US" baseline="0" dirty="0" smtClean="0"/>
              <a:t>In this example the:</a:t>
            </a:r>
          </a:p>
          <a:p>
            <a:r>
              <a:rPr lang="en-US" baseline="0" dirty="0" smtClean="0"/>
              <a:t>Back label indicates: the entity that is being described (a serving size), the attributes (nutrition) for the entity, the sources (ingredients) used to develop the resource, the party responsible for the data (Campbell Soup Company), and the place were the data was published (produced)</a:t>
            </a:r>
          </a:p>
          <a:p>
            <a:endParaRPr lang="en-US" baseline="0" dirty="0" smtClean="0"/>
          </a:p>
          <a:p>
            <a:r>
              <a:rPr lang="en-US" baseline="0" dirty="0" smtClean="0"/>
              <a:t> a short abstract about the content, the size of the data, and some supplemental information about the sodium content that consumers may consider valuable</a:t>
            </a:r>
          </a:p>
          <a:p>
            <a:r>
              <a:rPr lang="en-US" baseline="0" dirty="0" smtClean="0"/>
              <a:t>The timestamp on the cap indicates the time period or freshness of the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6</a:t>
            </a:fld>
            <a:endParaRPr lang="en-US"/>
          </a:p>
        </p:txBody>
      </p:sp>
    </p:spTree>
    <p:extLst>
      <p:ext uri="{BB962C8B-B14F-4D97-AF65-F5344CB8AC3E}">
        <p14:creationId xmlns:p14="http://schemas.microsoft.com/office/powerpoint/2010/main" val="67788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Geospatial</a:t>
            </a:r>
            <a:r>
              <a:rPr lang="en-US" baseline="0" dirty="0" smtClean="0"/>
              <a:t> data selects and represents (abstracts) the character of the phenomena that is of interest</a:t>
            </a:r>
            <a:br>
              <a:rPr lang="en-US" baseline="0" dirty="0" smtClean="0"/>
            </a:br>
            <a:r>
              <a:rPr lang="en-US" baseline="0" dirty="0" smtClean="0"/>
              <a:t>  in this case, the location of specific tree types</a:t>
            </a:r>
          </a:p>
          <a:p>
            <a:r>
              <a:rPr lang="en-US" baseline="0" dirty="0" smtClean="0"/>
              <a:t>  a different abstraction may instead capture the color, height, and/or near-infrared reflectance (NIR) of the trees</a:t>
            </a:r>
          </a:p>
          <a:p>
            <a:endParaRPr lang="en-US" baseline="0" dirty="0" smtClean="0"/>
          </a:p>
          <a:p>
            <a:r>
              <a:rPr lang="en-US" baseline="0" dirty="0" smtClean="0"/>
              <a:t>The metadata  selects and represents (abstracts) specific information about the data that is needed assess, apply or manage the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7</a:t>
            </a:fld>
            <a:endParaRPr lang="en-US"/>
          </a:p>
        </p:txBody>
      </p:sp>
    </p:spTree>
    <p:extLst>
      <p:ext uri="{BB962C8B-B14F-4D97-AF65-F5344CB8AC3E}">
        <p14:creationId xmlns:p14="http://schemas.microsoft.com/office/powerpoint/2010/main" val="336494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Metadata is a powerful</a:t>
            </a:r>
            <a:r>
              <a:rPr lang="en-US" baseline="0" dirty="0" smtClean="0"/>
              <a:t> tool for data discovery. It enables users to query the data based on their use criteria.</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8</a:t>
            </a:fld>
            <a:endParaRPr lang="en-US"/>
          </a:p>
        </p:txBody>
      </p:sp>
    </p:spTree>
    <p:extLst>
      <p:ext uri="{BB962C8B-B14F-4D97-AF65-F5344CB8AC3E}">
        <p14:creationId xmlns:p14="http://schemas.microsoft.com/office/powerpoint/2010/main" val="89573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Metadata can b</a:t>
            </a:r>
            <a:r>
              <a:rPr lang="en-US" baseline="0" dirty="0" smtClean="0"/>
              <a:t>e used to find your own data.</a:t>
            </a:r>
          </a:p>
          <a:p>
            <a:r>
              <a:rPr lang="en-US" baseline="0" dirty="0" smtClean="0"/>
              <a:t>It can also be used to discover data produced by others if the metadata is published and made available for search.</a:t>
            </a:r>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9</a:t>
            </a:fld>
            <a:endParaRPr lang="en-US"/>
          </a:p>
        </p:txBody>
      </p:sp>
    </p:spTree>
    <p:extLst>
      <p:ext uri="{BB962C8B-B14F-4D97-AF65-F5344CB8AC3E}">
        <p14:creationId xmlns:p14="http://schemas.microsoft.com/office/powerpoint/2010/main" val="77993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Spatial Data Infrastructure (SDI) can be developed by a community or organization to facilitate data sharing. </a:t>
            </a:r>
            <a:br>
              <a:rPr lang="en-US" baseline="0" dirty="0" smtClean="0"/>
            </a:br>
            <a:r>
              <a:rPr lang="en-US" baseline="0" dirty="0" smtClean="0"/>
              <a:t>A SDI is composed of an agreed upon set of:</a:t>
            </a:r>
          </a:p>
          <a:p>
            <a:pPr marL="171450" indent="-171450">
              <a:buFont typeface="Arial" panose="020B0604020202020204" pitchFamily="34" charset="0"/>
              <a:buChar char="•"/>
            </a:pPr>
            <a:r>
              <a:rPr lang="en-US" baseline="0" dirty="0" smtClean="0"/>
              <a:t>Tools (online catalogs, </a:t>
            </a:r>
            <a:r>
              <a:rPr lang="en-US" baseline="0" dirty="0" err="1" smtClean="0"/>
              <a:t>webmapping</a:t>
            </a:r>
            <a:r>
              <a:rPr lang="en-US" baseline="0" dirty="0" smtClean="0"/>
              <a:t> applications, etc.)</a:t>
            </a:r>
          </a:p>
          <a:p>
            <a:pPr marL="171450" indent="-171450">
              <a:buFont typeface="Arial" panose="020B0604020202020204" pitchFamily="34" charset="0"/>
              <a:buChar char="•"/>
            </a:pPr>
            <a:r>
              <a:rPr lang="en-US" baseline="0" dirty="0" smtClean="0"/>
              <a:t>Standards (metadata, web publication, etc.) and</a:t>
            </a:r>
          </a:p>
          <a:p>
            <a:pPr marL="171450" indent="-171450">
              <a:buFont typeface="Arial" panose="020B0604020202020204" pitchFamily="34" charset="0"/>
              <a:buChar char="•"/>
            </a:pPr>
            <a:r>
              <a:rPr lang="en-US" baseline="0" dirty="0" smtClean="0"/>
              <a:t>Policies (content, access, use, etc.) </a:t>
            </a:r>
            <a:endParaRPr lang="en-US" dirty="0" smtClean="0"/>
          </a:p>
          <a:p>
            <a:endParaRPr lang="en-US" dirty="0"/>
          </a:p>
        </p:txBody>
      </p:sp>
      <p:sp>
        <p:nvSpPr>
          <p:cNvPr id="4" name="Slide Number Placeholder 3"/>
          <p:cNvSpPr>
            <a:spLocks noGrp="1"/>
          </p:cNvSpPr>
          <p:nvPr>
            <p:ph type="sldNum" sz="quarter" idx="10"/>
          </p:nvPr>
        </p:nvSpPr>
        <p:spPr/>
        <p:txBody>
          <a:bodyPr/>
          <a:lstStyle/>
          <a:p>
            <a:fld id="{BB96FF7A-5CD5-4C43-B108-D8B1436E8A72}" type="slidenum">
              <a:rPr lang="en-US" smtClean="0"/>
              <a:t>10</a:t>
            </a:fld>
            <a:endParaRPr lang="en-US"/>
          </a:p>
        </p:txBody>
      </p:sp>
    </p:spTree>
    <p:extLst>
      <p:ext uri="{BB962C8B-B14F-4D97-AF65-F5344CB8AC3E}">
        <p14:creationId xmlns:p14="http://schemas.microsoft.com/office/powerpoint/2010/main" val="554629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019" y="944179"/>
            <a:ext cx="5791962" cy="748426"/>
          </a:xfrm>
        </p:spPr>
        <p:txBody>
          <a:bodyPr anchor="b">
            <a:normAutofit/>
          </a:bodyPr>
          <a:lstStyle>
            <a:lvl1pPr algn="l">
              <a:defRPr sz="3600">
                <a:solidFill>
                  <a:srgbClr val="002060"/>
                </a:solidFill>
                <a:latin typeface="Times New Roman" panose="02020603050405020304" pitchFamily="18" charset="0"/>
                <a:cs typeface="Times New Roman" panose="02020603050405020304" pitchFamily="18"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1548580" y="4264712"/>
            <a:ext cx="2639961" cy="1869131"/>
          </a:xfrm>
        </p:spPr>
        <p:txBody>
          <a:bodyPr>
            <a:noAutofit/>
          </a:bodyPr>
          <a:lstStyle>
            <a:lvl1pPr marL="0" indent="0" algn="ctr">
              <a:buNone/>
              <a:defRPr sz="2400" i="1"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i="1" dirty="0" smtClean="0"/>
              <a:t>Title</a:t>
            </a:r>
          </a:p>
          <a:p>
            <a:r>
              <a:rPr lang="en-US" i="1" dirty="0" smtClean="0"/>
              <a:t>Organization</a:t>
            </a:r>
          </a:p>
          <a:p>
            <a:r>
              <a:rPr lang="en-US" i="1" dirty="0" smtClean="0"/>
              <a:t>Date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8" y="51472"/>
            <a:ext cx="1590300" cy="47017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66423"/>
            <a:ext cx="9144000" cy="3469247"/>
          </a:xfrm>
          <a:prstGeom prst="rect">
            <a:avLst/>
          </a:prstGeom>
        </p:spPr>
      </p:pic>
    </p:spTree>
    <p:extLst>
      <p:ext uri="{BB962C8B-B14F-4D97-AF65-F5344CB8AC3E}">
        <p14:creationId xmlns:p14="http://schemas.microsoft.com/office/powerpoint/2010/main" val="37321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019" y="944179"/>
            <a:ext cx="5791962" cy="748426"/>
          </a:xfrm>
        </p:spPr>
        <p:txBody>
          <a:bodyPr anchor="b">
            <a:normAutofit/>
          </a:bodyPr>
          <a:lstStyle>
            <a:lvl1pPr algn="l">
              <a:defRPr sz="3600">
                <a:solidFill>
                  <a:srgbClr val="002060"/>
                </a:solidFill>
                <a:latin typeface="Times New Roman" panose="02020603050405020304" pitchFamily="18" charset="0"/>
                <a:cs typeface="Times New Roman" panose="02020603050405020304" pitchFamily="18" charset="0"/>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1548580" y="4264712"/>
            <a:ext cx="2639961" cy="1869131"/>
          </a:xfrm>
        </p:spPr>
        <p:txBody>
          <a:bodyPr>
            <a:noAutofit/>
          </a:bodyPr>
          <a:lstStyle>
            <a:lvl1pPr marL="0" indent="0" algn="ctr">
              <a:buNone/>
              <a:defRPr sz="2400" i="1"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i="1" dirty="0" smtClean="0"/>
              <a:t>Title</a:t>
            </a:r>
          </a:p>
          <a:p>
            <a:r>
              <a:rPr lang="en-US" i="1" dirty="0" smtClean="0"/>
              <a:t>Organization</a:t>
            </a:r>
          </a:p>
          <a:p>
            <a:r>
              <a:rPr lang="en-US" i="1" dirty="0" smtClean="0"/>
              <a:t>Date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8" y="51472"/>
            <a:ext cx="1590300" cy="47017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66423"/>
            <a:ext cx="9144000" cy="3469247"/>
          </a:xfrm>
          <a:prstGeom prst="rect">
            <a:avLst/>
          </a:prstGeom>
        </p:spPr>
      </p:pic>
    </p:spTree>
    <p:extLst>
      <p:ext uri="{BB962C8B-B14F-4D97-AF65-F5344CB8AC3E}">
        <p14:creationId xmlns:p14="http://schemas.microsoft.com/office/powerpoint/2010/main" val="37034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smtClean="0"/>
              <a:t>Slide Title Goes Here</a:t>
            </a:r>
            <a:endParaRPr lang="en-US" dirty="0"/>
          </a:p>
        </p:txBody>
      </p:sp>
      <p:sp>
        <p:nvSpPr>
          <p:cNvPr id="3" name="Content Placeholder 2"/>
          <p:cNvSpPr>
            <a:spLocks noGrp="1"/>
          </p:cNvSpPr>
          <p:nvPr>
            <p:ph idx="1" hasCustomPrompt="1"/>
          </p:nvPr>
        </p:nvSpPr>
        <p:spPr>
          <a:xfrm>
            <a:off x="859904" y="1458523"/>
            <a:ext cx="7602105" cy="4310215"/>
          </a:xfrm>
        </p:spPr>
        <p:txBody>
          <a:bodyPr/>
          <a:lstStyle>
            <a:lvl1pPr marL="0" indent="0">
              <a:buFont typeface="Wingdings" panose="05000000000000000000" pitchFamily="2" charset="2"/>
              <a:buNone/>
              <a:defRPr sz="2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v"/>
              <a:defRPr sz="2000"/>
            </a:lvl2pPr>
            <a:lvl3pPr>
              <a:defRPr/>
            </a:lvl3pPr>
          </a:lstStyle>
          <a:p>
            <a:pPr marL="0" indent="0">
              <a:buNone/>
            </a:pPr>
            <a:r>
              <a:rPr lang="en-US" sz="2000" dirty="0" smtClean="0">
                <a:solidFill>
                  <a:srgbClr val="002060"/>
                </a:solidFill>
              </a:rPr>
              <a:t>Slide content Goes Here:</a:t>
            </a:r>
          </a:p>
          <a:p>
            <a:pPr>
              <a:buFont typeface="Wingdings" panose="05000000000000000000" pitchFamily="2" charset="2"/>
              <a:buChar char="§"/>
            </a:pPr>
            <a:r>
              <a:rPr lang="en-US" sz="2000" dirty="0" smtClean="0"/>
              <a:t> Content here </a:t>
            </a:r>
          </a:p>
          <a:p>
            <a:pPr lvl="1">
              <a:buFont typeface="Wingdings" panose="05000000000000000000" pitchFamily="2" charset="2"/>
              <a:buChar char="§"/>
            </a:pPr>
            <a:r>
              <a:rPr lang="en-US" sz="1800" dirty="0" smtClean="0"/>
              <a:t>Content here as a sub-bullet </a:t>
            </a:r>
          </a:p>
          <a:p>
            <a:pPr>
              <a:buFont typeface="Wingdings" panose="05000000000000000000" pitchFamily="2" charset="2"/>
              <a:buChar char="§"/>
            </a:pPr>
            <a:r>
              <a:rPr lang="en-US" sz="2000" dirty="0" smtClean="0"/>
              <a:t> More content here</a:t>
            </a:r>
          </a:p>
          <a:p>
            <a:pPr lvl="1">
              <a:buFont typeface="Wingdings" panose="05000000000000000000" pitchFamily="2" charset="2"/>
              <a:buChar char="§"/>
            </a:pPr>
            <a:r>
              <a:rPr lang="en-US" sz="1800" dirty="0" smtClean="0"/>
              <a:t>Content here as a sub-bullet</a:t>
            </a:r>
          </a:p>
          <a:p>
            <a:pPr lvl="2">
              <a:buFont typeface="Wingdings" panose="05000000000000000000" pitchFamily="2" charset="2"/>
              <a:buChar char="§"/>
            </a:pPr>
            <a:r>
              <a:rPr lang="en-US" sz="1800" dirty="0" smtClean="0"/>
              <a:t>More content here as an additional sub-bullet</a:t>
            </a:r>
          </a:p>
          <a:p>
            <a:pPr lvl="2">
              <a:buFont typeface="Wingdings" panose="05000000000000000000" pitchFamily="2" charset="2"/>
              <a:buChar char="§"/>
            </a:pPr>
            <a:r>
              <a:rPr lang="en-US" sz="1800" dirty="0" smtClean="0"/>
              <a:t>More content here as an additional sub-bullet</a:t>
            </a:r>
          </a:p>
          <a:p>
            <a:pPr>
              <a:buFont typeface="Wingdings" panose="05000000000000000000" pitchFamily="2" charset="2"/>
              <a:buChar char="§"/>
            </a:pPr>
            <a:r>
              <a:rPr lang="en-US" sz="2000" dirty="0" smtClean="0"/>
              <a:t> Even more content here</a:t>
            </a:r>
          </a:p>
          <a:p>
            <a:pPr lvl="1">
              <a:buFont typeface="Wingdings" panose="05000000000000000000" pitchFamily="2" charset="2"/>
              <a:buChar char="§"/>
            </a:pPr>
            <a:r>
              <a:rPr lang="en-US" sz="1800" dirty="0" smtClean="0"/>
              <a:t>Content here as a sub-bullet</a:t>
            </a:r>
            <a:endParaRPr lang="en-US" sz="1400" dirty="0" smtClean="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315921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666" y="236125"/>
            <a:ext cx="7705344" cy="858658"/>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smtClean="0"/>
              <a:t>Slide Title Goes Here And Continues </a:t>
            </a:r>
            <a:br>
              <a:rPr lang="en-US" dirty="0" smtClean="0"/>
            </a:br>
            <a:r>
              <a:rPr lang="en-US" dirty="0" smtClean="0"/>
              <a:t>On A Second Line</a:t>
            </a:r>
            <a:endParaRPr lang="en-US" dirty="0"/>
          </a:p>
        </p:txBody>
      </p:sp>
      <p:sp>
        <p:nvSpPr>
          <p:cNvPr id="3" name="Content Placeholder 2"/>
          <p:cNvSpPr>
            <a:spLocks noGrp="1"/>
          </p:cNvSpPr>
          <p:nvPr>
            <p:ph idx="1" hasCustomPrompt="1"/>
          </p:nvPr>
        </p:nvSpPr>
        <p:spPr>
          <a:xfrm>
            <a:off x="756665" y="1384270"/>
            <a:ext cx="7705344" cy="4502770"/>
          </a:xfrm>
        </p:spPr>
        <p:txBody>
          <a:bodyPr/>
          <a:lstStyle>
            <a:lvl1pPr>
              <a:defRPr sz="2400">
                <a:latin typeface="Arial" panose="020B0604020202020204" pitchFamily="34" charset="0"/>
                <a:cs typeface="Arial" panose="020B0604020202020204" pitchFamily="34" charset="0"/>
              </a:defRPr>
            </a:lvl1pPr>
            <a:lvl2pPr>
              <a:defRPr sz="2000"/>
            </a:lvl2pPr>
            <a:lvl3pPr>
              <a:defRPr/>
            </a:lvl3pPr>
          </a:lstStyle>
          <a:p>
            <a:pPr marL="0" indent="0">
              <a:buNone/>
            </a:pPr>
            <a:r>
              <a:rPr lang="en-US" sz="2000" dirty="0" smtClean="0">
                <a:solidFill>
                  <a:srgbClr val="002060"/>
                </a:solidFill>
              </a:rPr>
              <a:t>Slide content goes here:</a:t>
            </a:r>
          </a:p>
          <a:p>
            <a:pPr marL="457200" indent="-457200">
              <a:buFont typeface="+mj-lt"/>
              <a:buAutoNum type="arabicPeriod"/>
            </a:pPr>
            <a:r>
              <a:rPr lang="en-US" sz="2000" dirty="0" smtClean="0"/>
              <a:t>Content here:</a:t>
            </a:r>
          </a:p>
          <a:p>
            <a:pPr marL="857250" lvl="1" indent="-457200">
              <a:buFont typeface="+mj-lt"/>
              <a:buAutoNum type="alphaLcParenR"/>
            </a:pPr>
            <a:r>
              <a:rPr lang="en-US" sz="1800" dirty="0" smtClean="0"/>
              <a:t>Content here as a sub-bullet</a:t>
            </a:r>
          </a:p>
          <a:p>
            <a:pPr marL="457200" indent="-457200">
              <a:buFont typeface="+mj-lt"/>
              <a:buAutoNum type="arabicPeriod"/>
            </a:pPr>
            <a:r>
              <a:rPr lang="en-US" sz="2000" dirty="0" smtClean="0"/>
              <a:t>More content here</a:t>
            </a:r>
          </a:p>
          <a:p>
            <a:pPr marL="800100" lvl="1" indent="-342900">
              <a:buFont typeface="+mj-lt"/>
              <a:buAutoNum type="alphaLcParenR"/>
            </a:pPr>
            <a:r>
              <a:rPr lang="en-US" sz="1800" dirty="0" smtClean="0"/>
              <a:t>Content here as a sub-bullet</a:t>
            </a:r>
          </a:p>
          <a:p>
            <a:pPr lvl="2">
              <a:buFont typeface="+mj-lt"/>
              <a:buAutoNum type="arabicPeriod"/>
            </a:pPr>
            <a:r>
              <a:rPr lang="en-US" sz="1800" dirty="0" smtClean="0"/>
              <a:t>More content here as an additional sub-bullet</a:t>
            </a:r>
          </a:p>
          <a:p>
            <a:pPr lvl="2">
              <a:buFont typeface="+mj-lt"/>
              <a:buAutoNum type="arabicPeriod"/>
            </a:pPr>
            <a:r>
              <a:rPr lang="en-US" sz="1800" dirty="0" smtClean="0"/>
              <a:t>  More content here as an additional sub-bullet</a:t>
            </a:r>
          </a:p>
          <a:p>
            <a:pPr marL="457200" indent="-457200">
              <a:buFont typeface="+mj-lt"/>
              <a:buAutoNum type="arabicPeriod"/>
            </a:pPr>
            <a:r>
              <a:rPr lang="en-US" sz="2000" dirty="0" smtClean="0"/>
              <a:t>Even more content here</a:t>
            </a:r>
          </a:p>
          <a:p>
            <a:pPr marL="800100" lvl="1" indent="-342900">
              <a:buFont typeface="+mj-lt"/>
              <a:buAutoNum type="alphaLcParenR"/>
            </a:pPr>
            <a:r>
              <a:rPr lang="en-US" sz="1800" dirty="0" smtClean="0"/>
              <a:t>Content here as a sub-bullet</a:t>
            </a:r>
            <a:endParaRPr lang="en-US" sz="1400" dirty="0"/>
          </a:p>
        </p:txBody>
      </p:sp>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06" y="1112747"/>
            <a:ext cx="8119463" cy="1005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23152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sp>
        <p:nvSpPr>
          <p:cNvPr id="8" name="Content Placeholder 2"/>
          <p:cNvSpPr>
            <a:spLocks noGrp="1"/>
          </p:cNvSpPr>
          <p:nvPr>
            <p:ph idx="1"/>
          </p:nvPr>
        </p:nvSpPr>
        <p:spPr>
          <a:xfrm>
            <a:off x="859904" y="1420762"/>
            <a:ext cx="4114800" cy="4191000"/>
          </a:xfrm>
        </p:spPr>
        <p:txBody>
          <a:bodyPr>
            <a:normAutofit lnSpcReduction="10000"/>
          </a:bodyPr>
          <a:lstStyle>
            <a:lvl1pPr>
              <a:defRPr>
                <a:latin typeface="Arial" panose="020B0604020202020204" pitchFamily="34" charset="0"/>
                <a:cs typeface="Arial" panose="020B0604020202020204" pitchFamily="34" charset="0"/>
              </a:defRPr>
            </a:lvl1pPr>
          </a:lstStyle>
          <a:p>
            <a:pPr marL="0" indent="0">
              <a:buNone/>
            </a:pPr>
            <a:r>
              <a:rPr lang="en-US" sz="2000" dirty="0" smtClean="0"/>
              <a:t>Lorem </a:t>
            </a:r>
            <a:r>
              <a:rPr lang="en-US" sz="2000" dirty="0"/>
              <a:t>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Suspendisse</a:t>
            </a:r>
            <a:r>
              <a:rPr lang="en-US" sz="2000" dirty="0"/>
              <a:t> </a:t>
            </a:r>
            <a:r>
              <a:rPr lang="en-US" sz="2000" dirty="0" err="1"/>
              <a:t>mattis</a:t>
            </a:r>
            <a:r>
              <a:rPr lang="en-US" sz="2000" dirty="0"/>
              <a:t> </a:t>
            </a:r>
            <a:r>
              <a:rPr lang="en-US" sz="2000" dirty="0" err="1"/>
              <a:t>venenatis</a:t>
            </a:r>
            <a:r>
              <a:rPr lang="en-US" sz="2000" dirty="0"/>
              <a:t> magna, </a:t>
            </a:r>
            <a:r>
              <a:rPr lang="en-US" sz="2000" dirty="0" err="1"/>
              <a:t>sed</a:t>
            </a:r>
            <a:r>
              <a:rPr lang="en-US" sz="2000" dirty="0"/>
              <a:t> </a:t>
            </a:r>
            <a:r>
              <a:rPr lang="en-US" sz="2000" dirty="0" err="1"/>
              <a:t>tincidunt</a:t>
            </a:r>
            <a:r>
              <a:rPr lang="en-US" sz="2000" dirty="0"/>
              <a:t> </a:t>
            </a:r>
            <a:r>
              <a:rPr lang="en-US" sz="2000" dirty="0" err="1"/>
              <a:t>orci</a:t>
            </a:r>
            <a:r>
              <a:rPr lang="en-US" sz="2000" dirty="0"/>
              <a:t> </a:t>
            </a:r>
            <a:r>
              <a:rPr lang="en-US" sz="2000" dirty="0" err="1"/>
              <a:t>consequat</a:t>
            </a:r>
            <a:r>
              <a:rPr lang="en-US" sz="2000" dirty="0"/>
              <a:t> vel. </a:t>
            </a:r>
            <a:r>
              <a:rPr lang="en-US" sz="2000" dirty="0" err="1"/>
              <a:t>Quisque</a:t>
            </a:r>
            <a:r>
              <a:rPr lang="en-US" sz="2000" dirty="0"/>
              <a:t> </a:t>
            </a:r>
            <a:r>
              <a:rPr lang="en-US" sz="2000" dirty="0" err="1"/>
              <a:t>fringilla</a:t>
            </a:r>
            <a:r>
              <a:rPr lang="en-US" sz="2000" dirty="0"/>
              <a:t> a </a:t>
            </a:r>
            <a:r>
              <a:rPr lang="en-US" sz="2000" dirty="0" err="1"/>
              <a:t>sapien</a:t>
            </a:r>
            <a:r>
              <a:rPr lang="en-US" sz="2000" dirty="0"/>
              <a:t> </a:t>
            </a:r>
            <a:r>
              <a:rPr lang="en-US" sz="2000" dirty="0" err="1"/>
              <a:t>ut</a:t>
            </a:r>
            <a:r>
              <a:rPr lang="en-US" sz="2000" dirty="0"/>
              <a:t> </a:t>
            </a:r>
            <a:r>
              <a:rPr lang="en-US" sz="2000" dirty="0" err="1"/>
              <a:t>interdum</a:t>
            </a:r>
            <a:r>
              <a:rPr lang="en-US" sz="2000" dirty="0"/>
              <a:t>. </a:t>
            </a:r>
            <a:r>
              <a:rPr lang="en-US" sz="2000" dirty="0" err="1"/>
              <a:t>Duis</a:t>
            </a:r>
            <a:r>
              <a:rPr lang="en-US" sz="2000" dirty="0"/>
              <a:t> id </a:t>
            </a:r>
            <a:r>
              <a:rPr lang="en-US" sz="2000" dirty="0" err="1"/>
              <a:t>pharetra</a:t>
            </a:r>
            <a:r>
              <a:rPr lang="en-US" sz="2000" dirty="0"/>
              <a:t> </a:t>
            </a:r>
            <a:r>
              <a:rPr lang="en-US" sz="2000" dirty="0" err="1"/>
              <a:t>urna</a:t>
            </a:r>
            <a:r>
              <a:rPr lang="en-US" sz="2000" dirty="0"/>
              <a:t>, vitae </a:t>
            </a:r>
            <a:r>
              <a:rPr lang="en-US" sz="2000" dirty="0" err="1"/>
              <a:t>condimentum</a:t>
            </a:r>
            <a:r>
              <a:rPr lang="en-US" sz="2000" dirty="0"/>
              <a:t> </a:t>
            </a:r>
            <a:r>
              <a:rPr lang="en-US" sz="2000" dirty="0" err="1"/>
              <a:t>nisl</a:t>
            </a:r>
            <a:r>
              <a:rPr lang="en-US" sz="2000" dirty="0"/>
              <a:t>. </a:t>
            </a:r>
          </a:p>
          <a:p>
            <a:pPr marL="0" indent="0">
              <a:buNone/>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Suspendisse</a:t>
            </a:r>
            <a:r>
              <a:rPr lang="en-US" sz="2000" dirty="0"/>
              <a:t> </a:t>
            </a:r>
            <a:r>
              <a:rPr lang="en-US" sz="2000" dirty="0" err="1"/>
              <a:t>mattis</a:t>
            </a:r>
            <a:r>
              <a:rPr lang="en-US" sz="2000" dirty="0"/>
              <a:t> </a:t>
            </a:r>
            <a:r>
              <a:rPr lang="en-US" sz="2000" dirty="0" err="1"/>
              <a:t>venenatis</a:t>
            </a:r>
            <a:r>
              <a:rPr lang="en-US" sz="2000" dirty="0"/>
              <a:t> magna, </a:t>
            </a:r>
            <a:r>
              <a:rPr lang="en-US" sz="2000" dirty="0" err="1"/>
              <a:t>sed</a:t>
            </a:r>
            <a:r>
              <a:rPr lang="en-US" sz="2000" dirty="0"/>
              <a:t> </a:t>
            </a:r>
            <a:r>
              <a:rPr lang="en-US" sz="2000" dirty="0" err="1"/>
              <a:t>tincidunt</a:t>
            </a:r>
            <a:r>
              <a:rPr lang="en-US" sz="2000" dirty="0"/>
              <a:t> </a:t>
            </a:r>
            <a:r>
              <a:rPr lang="en-US" sz="2000" dirty="0" err="1"/>
              <a:t>orci</a:t>
            </a:r>
            <a:r>
              <a:rPr lang="en-US" sz="2000" dirty="0"/>
              <a:t> </a:t>
            </a:r>
            <a:r>
              <a:rPr lang="en-US" sz="2000" dirty="0" err="1"/>
              <a:t>consequat</a:t>
            </a:r>
            <a:r>
              <a:rPr lang="en-US" sz="2000" dirty="0"/>
              <a:t> vel. </a:t>
            </a:r>
            <a:r>
              <a:rPr lang="en-US" sz="2000" dirty="0" err="1"/>
              <a:t>Quisque</a:t>
            </a:r>
            <a:r>
              <a:rPr lang="en-US" sz="2000" dirty="0"/>
              <a:t> </a:t>
            </a:r>
            <a:r>
              <a:rPr lang="en-US" sz="2000" dirty="0" err="1"/>
              <a:t>fringilla</a:t>
            </a:r>
            <a:r>
              <a:rPr lang="en-US" sz="2000" dirty="0"/>
              <a:t> a </a:t>
            </a:r>
            <a:r>
              <a:rPr lang="en-US" sz="2000" dirty="0" err="1"/>
              <a:t>sapien</a:t>
            </a:r>
            <a:r>
              <a:rPr lang="en-US" sz="2000" dirty="0"/>
              <a:t> </a:t>
            </a:r>
            <a:r>
              <a:rPr lang="en-US" sz="2000" dirty="0" err="1"/>
              <a:t>ut</a:t>
            </a:r>
            <a:r>
              <a:rPr lang="en-US" sz="2000" dirty="0"/>
              <a:t> </a:t>
            </a:r>
            <a:r>
              <a:rPr lang="en-US" sz="2000" dirty="0" err="1"/>
              <a:t>interdum</a:t>
            </a:r>
            <a:r>
              <a:rPr lang="en-US" sz="2000" dirty="0"/>
              <a:t>. </a:t>
            </a:r>
            <a:r>
              <a:rPr lang="en-US" sz="2000" dirty="0" err="1"/>
              <a:t>Duis</a:t>
            </a:r>
            <a:r>
              <a:rPr lang="en-US" sz="2000" dirty="0"/>
              <a:t> id </a:t>
            </a:r>
            <a:r>
              <a:rPr lang="en-US" sz="2000" dirty="0" err="1"/>
              <a:t>pharetra</a:t>
            </a:r>
            <a:r>
              <a:rPr lang="en-US" sz="2000" dirty="0"/>
              <a:t> </a:t>
            </a:r>
            <a:r>
              <a:rPr lang="en-US" sz="2000" dirty="0" err="1"/>
              <a:t>urna</a:t>
            </a:r>
            <a:r>
              <a:rPr lang="en-US" sz="2000" dirty="0"/>
              <a:t>, vitae </a:t>
            </a:r>
            <a:r>
              <a:rPr lang="en-US" sz="2000" dirty="0" err="1"/>
              <a:t>condimentum</a:t>
            </a:r>
            <a:r>
              <a:rPr lang="en-US" sz="2000" dirty="0"/>
              <a:t> </a:t>
            </a:r>
            <a:r>
              <a:rPr lang="en-US" sz="2000" dirty="0" err="1"/>
              <a:t>nisl</a:t>
            </a:r>
            <a:r>
              <a:rPr lang="en-US" sz="2000" dirty="0"/>
              <a:t>. </a:t>
            </a:r>
          </a:p>
          <a:p>
            <a:pPr marL="0" indent="0">
              <a:buNone/>
            </a:pPr>
            <a:endParaRPr lang="en-US" sz="1800" dirty="0"/>
          </a:p>
        </p:txBody>
      </p:sp>
      <p:sp>
        <p:nvSpPr>
          <p:cNvPr id="10" name="Rectangle 9"/>
          <p:cNvSpPr/>
          <p:nvPr userDrawn="1"/>
        </p:nvSpPr>
        <p:spPr>
          <a:xfrm>
            <a:off x="5109209" y="1420762"/>
            <a:ext cx="33528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PHOTO HERE</a:t>
            </a:r>
            <a:endParaRPr lang="en-US" dirty="0">
              <a:solidFill>
                <a:schemeClr val="tx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sp>
        <p:nvSpPr>
          <p:cNvPr id="12"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smtClean="0"/>
              <a:t>Slide Title Goes Here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86183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04610" y="6356351"/>
            <a:ext cx="2057400" cy="365125"/>
          </a:xfrm>
        </p:spPr>
        <p:txBody>
          <a:bodyPr/>
          <a:lstStyle/>
          <a:p>
            <a:fld id="{B54BC315-9560-46F5-B4AE-0DDBF6B14E63}" type="slidenum">
              <a:rPr lang="en-US" smtClean="0"/>
              <a:t>‹#›</a:t>
            </a:fld>
            <a:endParaRPr lang="en-US"/>
          </a:p>
        </p:txBody>
      </p:sp>
      <p:sp>
        <p:nvSpPr>
          <p:cNvPr id="11" name="Rectangle 10"/>
          <p:cNvSpPr/>
          <p:nvPr userDrawn="1"/>
        </p:nvSpPr>
        <p:spPr>
          <a:xfrm>
            <a:off x="859903" y="1483469"/>
            <a:ext cx="7602105" cy="2133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PHOTO/GRAPH HERE</a:t>
            </a:r>
            <a:endParaRPr lang="en-US" dirty="0">
              <a:solidFill>
                <a:schemeClr val="tx1"/>
              </a:solidFill>
            </a:endParaRPr>
          </a:p>
        </p:txBody>
      </p:sp>
      <p:sp>
        <p:nvSpPr>
          <p:cNvPr id="12" name="Content Placeholder 2"/>
          <p:cNvSpPr>
            <a:spLocks noGrp="1"/>
          </p:cNvSpPr>
          <p:nvPr>
            <p:ph idx="1"/>
          </p:nvPr>
        </p:nvSpPr>
        <p:spPr>
          <a:xfrm>
            <a:off x="859903" y="3833124"/>
            <a:ext cx="5002581" cy="2003728"/>
          </a:xfrm>
        </p:spPr>
        <p:txBody>
          <a:bodyPr>
            <a:normAutofit fontScale="92500"/>
          </a:bodyPr>
          <a:lstStyle>
            <a:lvl1pPr>
              <a:defRPr>
                <a:latin typeface="Arial" panose="020B0604020202020204" pitchFamily="34" charset="0"/>
                <a:cs typeface="Arial" panose="020B0604020202020204" pitchFamily="34" charset="0"/>
              </a:defRPr>
            </a:lvl1pPr>
          </a:lstStyle>
          <a:p>
            <a:pPr marL="0" indent="0">
              <a:buNone/>
            </a:pPr>
            <a:r>
              <a:rPr lang="en-US" sz="2200" dirty="0" smtClean="0"/>
              <a:t>Lorem </a:t>
            </a:r>
            <a:r>
              <a:rPr lang="en-US" sz="2200" dirty="0"/>
              <a:t>ipsum dolor sit </a:t>
            </a:r>
            <a:r>
              <a:rPr lang="en-US" sz="2200" dirty="0" err="1"/>
              <a:t>amet</a:t>
            </a:r>
            <a:r>
              <a:rPr lang="en-US" sz="2200" dirty="0"/>
              <a:t>, </a:t>
            </a:r>
            <a:r>
              <a:rPr lang="en-US" sz="2200" dirty="0" err="1"/>
              <a:t>consectetur</a:t>
            </a:r>
            <a:r>
              <a:rPr lang="en-US" sz="2200" dirty="0"/>
              <a:t> </a:t>
            </a:r>
            <a:r>
              <a:rPr lang="en-US" sz="2200" dirty="0" err="1"/>
              <a:t>adipiscing</a:t>
            </a:r>
            <a:r>
              <a:rPr lang="en-US" sz="2200" dirty="0"/>
              <a:t> </a:t>
            </a:r>
            <a:r>
              <a:rPr lang="en-US" sz="2200" dirty="0" err="1"/>
              <a:t>elit</a:t>
            </a:r>
            <a:r>
              <a:rPr lang="en-US" sz="2200" dirty="0"/>
              <a:t>. </a:t>
            </a:r>
            <a:r>
              <a:rPr lang="en-US" sz="2200" dirty="0" err="1"/>
              <a:t>Suspendisse</a:t>
            </a:r>
            <a:r>
              <a:rPr lang="en-US" sz="2200" dirty="0"/>
              <a:t> </a:t>
            </a:r>
            <a:r>
              <a:rPr lang="en-US" sz="2200" dirty="0" err="1"/>
              <a:t>mattis</a:t>
            </a:r>
            <a:r>
              <a:rPr lang="en-US" sz="2200" dirty="0"/>
              <a:t> </a:t>
            </a:r>
            <a:r>
              <a:rPr lang="en-US" sz="2200" dirty="0" err="1"/>
              <a:t>venenatis</a:t>
            </a:r>
            <a:r>
              <a:rPr lang="en-US" sz="2200" dirty="0"/>
              <a:t> magna, </a:t>
            </a:r>
            <a:r>
              <a:rPr lang="en-US" sz="2200" dirty="0" err="1"/>
              <a:t>sed</a:t>
            </a:r>
            <a:r>
              <a:rPr lang="en-US" sz="2200" dirty="0"/>
              <a:t> </a:t>
            </a:r>
            <a:r>
              <a:rPr lang="en-US" sz="2200" dirty="0" err="1"/>
              <a:t>tincidunt</a:t>
            </a:r>
            <a:r>
              <a:rPr lang="en-US" sz="2200" dirty="0"/>
              <a:t> </a:t>
            </a:r>
            <a:r>
              <a:rPr lang="en-US" sz="2200" dirty="0" err="1"/>
              <a:t>orci</a:t>
            </a:r>
            <a:r>
              <a:rPr lang="en-US" sz="2200" dirty="0"/>
              <a:t> </a:t>
            </a:r>
            <a:r>
              <a:rPr lang="en-US" sz="2200" dirty="0" err="1"/>
              <a:t>consequat</a:t>
            </a:r>
            <a:r>
              <a:rPr lang="en-US" sz="2200" dirty="0"/>
              <a:t> vel. </a:t>
            </a:r>
            <a:r>
              <a:rPr lang="en-US" sz="2200" dirty="0" err="1"/>
              <a:t>Quisque</a:t>
            </a:r>
            <a:r>
              <a:rPr lang="en-US" sz="2200" dirty="0"/>
              <a:t> </a:t>
            </a:r>
            <a:r>
              <a:rPr lang="en-US" sz="2200" dirty="0" err="1"/>
              <a:t>fringilla</a:t>
            </a:r>
            <a:r>
              <a:rPr lang="en-US" sz="2200" dirty="0"/>
              <a:t> a </a:t>
            </a:r>
            <a:r>
              <a:rPr lang="en-US" sz="2200" dirty="0" err="1"/>
              <a:t>sapien</a:t>
            </a:r>
            <a:r>
              <a:rPr lang="en-US" sz="2200" dirty="0"/>
              <a:t> </a:t>
            </a:r>
            <a:r>
              <a:rPr lang="en-US" sz="2200" dirty="0" err="1"/>
              <a:t>ut</a:t>
            </a:r>
            <a:r>
              <a:rPr lang="en-US" sz="2200" dirty="0"/>
              <a:t> </a:t>
            </a:r>
            <a:r>
              <a:rPr lang="en-US" sz="2200" dirty="0" err="1"/>
              <a:t>interdum</a:t>
            </a:r>
            <a:r>
              <a:rPr lang="en-US" sz="2200" dirty="0"/>
              <a:t>. </a:t>
            </a:r>
            <a:r>
              <a:rPr lang="en-US" sz="2200" dirty="0" err="1"/>
              <a:t>Duis</a:t>
            </a:r>
            <a:r>
              <a:rPr lang="en-US" sz="2200" dirty="0"/>
              <a:t> id </a:t>
            </a:r>
            <a:r>
              <a:rPr lang="en-US" sz="2200" dirty="0" err="1"/>
              <a:t>pharetra</a:t>
            </a:r>
            <a:r>
              <a:rPr lang="en-US" sz="2200" dirty="0"/>
              <a:t> </a:t>
            </a:r>
            <a:r>
              <a:rPr lang="en-US" sz="2200" dirty="0" err="1"/>
              <a:t>urna</a:t>
            </a:r>
            <a:r>
              <a:rPr lang="en-US" sz="2200" dirty="0"/>
              <a:t>, vitae </a:t>
            </a:r>
            <a:r>
              <a:rPr lang="en-US" sz="2200" dirty="0" err="1"/>
              <a:t>condimentum</a:t>
            </a:r>
            <a:r>
              <a:rPr lang="en-US" sz="2200" dirty="0"/>
              <a:t> </a:t>
            </a:r>
            <a:r>
              <a:rPr lang="en-US" sz="2200" dirty="0" err="1"/>
              <a:t>nisl</a:t>
            </a:r>
            <a:r>
              <a:rPr lang="en-US" sz="2200" dirty="0"/>
              <a:t>. </a:t>
            </a:r>
            <a:r>
              <a:rPr lang="en-US" sz="2200" dirty="0" smtClean="0"/>
              <a:t>Lorem </a:t>
            </a:r>
            <a:r>
              <a:rPr lang="en-US" sz="2200" dirty="0"/>
              <a:t>ipsum dolor sit </a:t>
            </a:r>
            <a:r>
              <a:rPr lang="en-US" sz="2200" dirty="0" err="1"/>
              <a:t>amet</a:t>
            </a:r>
            <a:r>
              <a:rPr lang="en-US" sz="2200" dirty="0"/>
              <a:t>, </a:t>
            </a:r>
            <a:r>
              <a:rPr lang="en-US" sz="2200" dirty="0" err="1" smtClean="0"/>
              <a:t>consectetur</a:t>
            </a:r>
            <a:r>
              <a:rPr lang="en-US" sz="2200" dirty="0" smtClean="0"/>
              <a:t>.</a:t>
            </a:r>
            <a:endParaRPr lang="en-US" sz="1600" dirty="0"/>
          </a:p>
        </p:txBody>
      </p:sp>
      <p:sp>
        <p:nvSpPr>
          <p:cNvPr id="13" name="TextBox 12"/>
          <p:cNvSpPr txBox="1"/>
          <p:nvPr userDrawn="1"/>
        </p:nvSpPr>
        <p:spPr>
          <a:xfrm>
            <a:off x="5862484" y="3805527"/>
            <a:ext cx="2604247"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Lorem </a:t>
            </a:r>
            <a:r>
              <a:rPr lang="en-US" dirty="0">
                <a:latin typeface="Arial" panose="020B0604020202020204" pitchFamily="34" charset="0"/>
                <a:cs typeface="Arial" panose="020B0604020202020204" pitchFamily="34" charset="0"/>
              </a:rPr>
              <a:t>ipsum dolor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err="1">
                <a:latin typeface="Arial" panose="020B0604020202020204" pitchFamily="34" charset="0"/>
                <a:cs typeface="Arial" panose="020B0604020202020204" pitchFamily="34" charset="0"/>
              </a:rPr>
              <a:t>Quisque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fringilla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a:t>
            </a:r>
            <a:r>
              <a:rPr lang="en-US" dirty="0" err="1" smtClean="0">
                <a:latin typeface="Arial" panose="020B0604020202020204" pitchFamily="34" charset="0"/>
                <a:cs typeface="Arial" panose="020B0604020202020204" pitchFamily="34" charset="0"/>
              </a:rPr>
              <a:t>sapien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interdum</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err="1">
                <a:latin typeface="Arial" panose="020B0604020202020204" pitchFamily="34" charset="0"/>
                <a:cs typeface="Arial" panose="020B0604020202020204" pitchFamily="34" charset="0"/>
              </a:rPr>
              <a:t>Duis</a:t>
            </a:r>
            <a:r>
              <a:rPr lang="en-US" dirty="0">
                <a:latin typeface="Arial" panose="020B0604020202020204" pitchFamily="34" charset="0"/>
                <a:cs typeface="Arial" panose="020B0604020202020204" pitchFamily="34" charset="0"/>
              </a:rPr>
              <a:t> id </a:t>
            </a:r>
            <a:r>
              <a:rPr lang="en-US" dirty="0" err="1" smtClean="0">
                <a:latin typeface="Arial" panose="020B0604020202020204" pitchFamily="34" charset="0"/>
                <a:cs typeface="Arial" panose="020B0604020202020204" pitchFamily="34" charset="0"/>
              </a:rPr>
              <a:t>pharetra</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vitae </a:t>
            </a:r>
            <a:r>
              <a:rPr lang="en-US" dirty="0" err="1">
                <a:latin typeface="Arial" panose="020B0604020202020204" pitchFamily="34" charset="0"/>
                <a:cs typeface="Arial" panose="020B0604020202020204" pitchFamily="34" charset="0"/>
              </a:rPr>
              <a:t>condimentum</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nisl</a:t>
            </a:r>
            <a:r>
              <a:rPr lang="en-US" dirty="0" smtClean="0">
                <a:latin typeface="Arial" panose="020B0604020202020204" pitchFamily="34" charset="0"/>
                <a:cs typeface="Arial" panose="020B0604020202020204" pitchFamily="34" charset="0"/>
              </a:rPr>
              <a:t> lorem ipsum</a:t>
            </a:r>
          </a:p>
          <a:p>
            <a:pPr marL="285750" indent="-285750">
              <a:buFont typeface="Wingdings" panose="05000000000000000000" pitchFamily="2" charset="2"/>
              <a:buChar char="v"/>
            </a:pPr>
            <a:endParaRPr lang="en-US" dirty="0" smtClean="0"/>
          </a:p>
        </p:txBody>
      </p:sp>
      <p:sp>
        <p:nvSpPr>
          <p:cNvPr id="18" name="Title 1"/>
          <p:cNvSpPr>
            <a:spLocks noGrp="1"/>
          </p:cNvSpPr>
          <p:nvPr>
            <p:ph type="title" hasCustomPrompt="1"/>
          </p:nvPr>
        </p:nvSpPr>
        <p:spPr>
          <a:xfrm>
            <a:off x="859904" y="304806"/>
            <a:ext cx="7602105" cy="714250"/>
          </a:xfrm>
        </p:spPr>
        <p:txBody>
          <a:bodyPr>
            <a:normAutofit/>
          </a:bodyPr>
          <a:lstStyle>
            <a:lvl1pPr>
              <a:defRPr sz="3200">
                <a:solidFill>
                  <a:srgbClr val="002060"/>
                </a:solidFill>
                <a:latin typeface="Times New Roman" panose="02020603050405020304" pitchFamily="18" charset="0"/>
                <a:cs typeface="Times New Roman" panose="02020603050405020304" pitchFamily="18" charset="0"/>
              </a:defRPr>
            </a:lvl1pPr>
          </a:lstStyle>
          <a:p>
            <a:r>
              <a:rPr lang="en-US" dirty="0" smtClean="0"/>
              <a:t>Slide Title Goes Here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24" y="1044486"/>
            <a:ext cx="8119463" cy="10059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spTree>
    <p:extLst>
      <p:ext uri="{BB962C8B-B14F-4D97-AF65-F5344CB8AC3E}">
        <p14:creationId xmlns:p14="http://schemas.microsoft.com/office/powerpoint/2010/main" val="168389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C315-9560-46F5-B4AE-0DDBF6B14E63}" type="slidenum">
              <a:rPr lang="en-US" smtClean="0"/>
              <a:t>‹#›</a:t>
            </a:fld>
            <a:endParaRPr lang="en-US"/>
          </a:p>
        </p:txBody>
      </p:sp>
    </p:spTree>
    <p:extLst>
      <p:ext uri="{BB962C8B-B14F-4D97-AF65-F5344CB8AC3E}">
        <p14:creationId xmlns:p14="http://schemas.microsoft.com/office/powerpoint/2010/main" val="352083745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8"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u="sng" dirty="0" smtClean="0"/>
              <a:t>Introduction to Metadata</a:t>
            </a:r>
            <a:endParaRPr lang="en-US" u="sng" dirty="0"/>
          </a:p>
        </p:txBody>
      </p:sp>
      <p:sp>
        <p:nvSpPr>
          <p:cNvPr id="4" name="Subtitle 3"/>
          <p:cNvSpPr>
            <a:spLocks noGrp="1"/>
          </p:cNvSpPr>
          <p:nvPr>
            <p:ph type="subTitle" idx="1"/>
          </p:nvPr>
        </p:nvSpPr>
        <p:spPr>
          <a:xfrm>
            <a:off x="751138" y="6315740"/>
            <a:ext cx="2639961" cy="445424"/>
          </a:xfrm>
        </p:spPr>
        <p:txBody>
          <a:bodyPr/>
          <a:lstStyle/>
          <a:p>
            <a:r>
              <a:rPr lang="en-US" dirty="0" smtClean="0"/>
              <a:t>March 2016</a:t>
            </a:r>
            <a:endParaRPr lang="en-US" dirty="0"/>
          </a:p>
        </p:txBody>
      </p:sp>
      <p:sp>
        <p:nvSpPr>
          <p:cNvPr id="8" name="Title 1"/>
          <p:cNvSpPr txBox="1">
            <a:spLocks/>
          </p:cNvSpPr>
          <p:nvPr/>
        </p:nvSpPr>
        <p:spPr>
          <a:xfrm>
            <a:off x="1690190" y="1499689"/>
            <a:ext cx="5791962" cy="7484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2060"/>
                </a:solidFill>
                <a:latin typeface="Times New Roman" panose="02020603050405020304" pitchFamily="18" charset="0"/>
                <a:ea typeface="+mj-ea"/>
                <a:cs typeface="Times New Roman" panose="02020603050405020304" pitchFamily="18" charset="0"/>
              </a:defRPr>
            </a:lvl1pPr>
          </a:lstStyle>
          <a:p>
            <a:r>
              <a:rPr lang="en-US" dirty="0" smtClean="0"/>
              <a:t>What is Metadata?</a:t>
            </a:r>
            <a:endParaRPr lang="en-US" dirty="0"/>
          </a:p>
        </p:txBody>
      </p:sp>
    </p:spTree>
    <p:extLst>
      <p:ext uri="{BB962C8B-B14F-4D97-AF65-F5344CB8AC3E}">
        <p14:creationId xmlns:p14="http://schemas.microsoft.com/office/powerpoint/2010/main" val="63991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Data Infrastructure</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10</a:t>
            </a:fld>
            <a:endParaRPr lang="en-US"/>
          </a:p>
        </p:txBody>
      </p:sp>
      <p:sp>
        <p:nvSpPr>
          <p:cNvPr id="5" name="Rounded Rectangle 4"/>
          <p:cNvSpPr/>
          <p:nvPr/>
        </p:nvSpPr>
        <p:spPr>
          <a:xfrm>
            <a:off x="2363372" y="3141333"/>
            <a:ext cx="6094828" cy="633047"/>
          </a:xfrm>
          <a:prstGeom prst="roundRect">
            <a:avLst/>
          </a:prstGeom>
          <a:solidFill>
            <a:srgbClr val="8D6974">
              <a:lumMod val="60000"/>
              <a:lumOff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6" name="Content Placeholder 1"/>
          <p:cNvSpPr txBox="1">
            <a:spLocks/>
          </p:cNvSpPr>
          <p:nvPr/>
        </p:nvSpPr>
        <p:spPr>
          <a:xfrm>
            <a:off x="612648" y="1238678"/>
            <a:ext cx="7845552" cy="4842164"/>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endParaRPr kumimoji="0" lang="en-US" sz="2900" b="0" i="0" u="none" strike="noStrike" kern="1200" cap="none" spc="0" normalizeH="0" baseline="0" noProof="0" dirty="0" smtClean="0">
              <a:ln>
                <a:noFill/>
              </a:ln>
              <a:solidFill>
                <a:srgbClr val="000000"/>
              </a:solidFill>
              <a:effectLst/>
              <a:uLnTx/>
              <a:uFillTx/>
              <a:latin typeface="Tahoma"/>
              <a:ea typeface="+mn-ea"/>
              <a:cs typeface="+mn-cs"/>
            </a:endParaRPr>
          </a:p>
          <a:p>
            <a:pPr marL="0" marR="0" lvl="0" indent="0" algn="r"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Data communities and organizations</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can facilitate data sharing by</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establishing a</a:t>
            </a:r>
            <a:r>
              <a:rPr kumimoji="0" lang="en-US" sz="2900" b="0" i="0" u="none" strike="noStrike" kern="1200" cap="none" spc="0" normalizeH="0" baseline="0" noProof="0" dirty="0" smtClean="0">
                <a:ln>
                  <a:noFill/>
                </a:ln>
                <a:solidFill>
                  <a:srgbClr val="000000"/>
                </a:solidFill>
                <a:effectLst/>
                <a:uLnTx/>
                <a:uFillTx/>
                <a:latin typeface="Tahoma"/>
                <a:ea typeface="+mn-ea"/>
                <a:cs typeface="+mn-cs"/>
              </a:rPr>
              <a:t/>
            </a:r>
            <a:br>
              <a:rPr kumimoji="0" lang="en-US" sz="2900" b="0" i="0" u="none" strike="noStrike" kern="1200" cap="none" spc="0" normalizeH="0" baseline="0" noProof="0" dirty="0" smtClean="0">
                <a:ln>
                  <a:noFill/>
                </a:ln>
                <a:solidFill>
                  <a:srgbClr val="000000"/>
                </a:solidFill>
                <a:effectLst/>
                <a:uLnTx/>
                <a:uFillTx/>
                <a:latin typeface="Tahoma"/>
                <a:ea typeface="+mn-ea"/>
                <a:cs typeface="+mn-cs"/>
              </a:rPr>
            </a:br>
            <a:r>
              <a:rPr kumimoji="0" lang="en-US" sz="1800" b="1" i="0" u="none" strike="noStrike" kern="1200" cap="none" spc="0" normalizeH="0" baseline="0" noProof="0" dirty="0" smtClean="0">
                <a:ln>
                  <a:noFill/>
                </a:ln>
                <a:solidFill>
                  <a:srgbClr val="0471B4">
                    <a:lumMod val="50000"/>
                  </a:srgbClr>
                </a:solidFill>
                <a:effectLst/>
                <a:uLnTx/>
                <a:uFillTx/>
                <a:latin typeface="Tahoma"/>
                <a:ea typeface="+mn-ea"/>
                <a:cs typeface="+mn-cs"/>
              </a:rPr>
              <a:t/>
            </a:r>
            <a:br>
              <a:rPr kumimoji="0" lang="en-US" sz="1800" b="1" i="0" u="none" strike="noStrike" kern="1200" cap="none" spc="0" normalizeH="0" baseline="0" noProof="0" dirty="0" smtClean="0">
                <a:ln>
                  <a:noFill/>
                </a:ln>
                <a:solidFill>
                  <a:srgbClr val="0471B4">
                    <a:lumMod val="50000"/>
                  </a:srgbClr>
                </a:solidFill>
                <a:effectLst/>
                <a:uLnTx/>
                <a:uFillTx/>
                <a:latin typeface="Tahoma"/>
                <a:ea typeface="+mn-ea"/>
                <a:cs typeface="+mn-cs"/>
              </a:rPr>
            </a:br>
            <a:r>
              <a:rPr kumimoji="0" lang="en-US" sz="3400" b="1" i="0" u="none" strike="noStrike" kern="1200" cap="none" spc="0" normalizeH="0" baseline="0" noProof="0" dirty="0" smtClean="0">
                <a:ln>
                  <a:noFill/>
                </a:ln>
                <a:solidFill>
                  <a:srgbClr val="0471B4">
                    <a:lumMod val="50000"/>
                  </a:srgbClr>
                </a:solidFill>
                <a:effectLst/>
                <a:uLnTx/>
                <a:uFillTx/>
                <a:latin typeface="Tahoma"/>
                <a:ea typeface="+mn-ea"/>
                <a:cs typeface="+mn-cs"/>
              </a:rPr>
              <a:t>Spatial Data Infrastructure</a:t>
            </a:r>
            <a:r>
              <a:rPr kumimoji="0" lang="en-US" sz="2900" b="0" i="0" u="none" strike="noStrike" kern="1200" cap="none" spc="0" normalizeH="0" baseline="0" noProof="0" dirty="0" smtClean="0">
                <a:ln>
                  <a:noFill/>
                </a:ln>
                <a:solidFill>
                  <a:srgbClr val="000000"/>
                </a:solidFill>
                <a:effectLst/>
                <a:uLnTx/>
                <a:uFillTx/>
                <a:latin typeface="Tahoma"/>
                <a:ea typeface="+mn-ea"/>
                <a:cs typeface="+mn-cs"/>
              </a:rPr>
              <a:t/>
            </a:r>
            <a:br>
              <a:rPr kumimoji="0" lang="en-US" sz="2900" b="0" i="0" u="none" strike="noStrike" kern="1200" cap="none" spc="0" normalizeH="0" baseline="0" noProof="0" dirty="0" smtClean="0">
                <a:ln>
                  <a:noFill/>
                </a:ln>
                <a:solidFill>
                  <a:srgbClr val="000000"/>
                </a:solidFill>
                <a:effectLst/>
                <a:uLnTx/>
                <a:uFillTx/>
                <a:latin typeface="Tahoma"/>
                <a:ea typeface="+mn-ea"/>
                <a:cs typeface="+mn-cs"/>
              </a:rPr>
            </a:br>
            <a:endParaRPr kumimoji="0" lang="en-US" sz="1800" b="0" i="0" u="none" strike="noStrike" kern="1200" cap="none" spc="0" normalizeH="0" baseline="0" noProof="0" dirty="0" smtClean="0">
              <a:ln>
                <a:noFill/>
              </a:ln>
              <a:solidFill>
                <a:srgbClr val="000000"/>
              </a:solidFill>
              <a:effectLst/>
              <a:uLnTx/>
              <a:uFillTx/>
              <a:latin typeface="Tahoma"/>
              <a:ea typeface="+mn-ea"/>
              <a:cs typeface="+mn-cs"/>
            </a:endParaRPr>
          </a:p>
          <a:p>
            <a:pPr marL="0" marR="0" lvl="0" indent="0" algn="r"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that coordinates</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type of data to be shared</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and establishes tools, standards</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and policies for the benefit of </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data producers and consumers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851642" y="3296080"/>
            <a:ext cx="2161309" cy="323165"/>
          </a:xfrm>
          <a:prstGeom prst="rect">
            <a:avLst/>
          </a:prstGeom>
          <a:noFill/>
        </p:spPr>
        <p:txBody>
          <a:bodyPr wrap="square" rtlCol="0">
            <a:spAutoFit/>
          </a:bodyPr>
          <a:lstStyle/>
          <a:p>
            <a:r>
              <a:rPr lang="en-US" sz="1500" dirty="0" smtClean="0">
                <a:solidFill>
                  <a:srgbClr val="0471B4">
                    <a:lumMod val="50000"/>
                  </a:srgbClr>
                </a:solidFill>
                <a:latin typeface="Tahoma"/>
              </a:rPr>
              <a:t>standards</a:t>
            </a:r>
            <a:endParaRPr lang="en-US" sz="1500" dirty="0">
              <a:solidFill>
                <a:srgbClr val="0471B4">
                  <a:lumMod val="50000"/>
                </a:srgbClr>
              </a:solidFill>
              <a:latin typeface="Tahoma"/>
            </a:endParaRPr>
          </a:p>
        </p:txBody>
      </p:sp>
      <p:graphicFrame>
        <p:nvGraphicFramePr>
          <p:cNvPr id="8" name="Diagram 7"/>
          <p:cNvGraphicFramePr/>
          <p:nvPr>
            <p:extLst>
              <p:ext uri="{D42A27DB-BD31-4B8C-83A1-F6EECF244321}">
                <p14:modId xmlns:p14="http://schemas.microsoft.com/office/powerpoint/2010/main" val="1885475242"/>
              </p:ext>
            </p:extLst>
          </p:nvPr>
        </p:nvGraphicFramePr>
        <p:xfrm>
          <a:off x="-641231" y="1238678"/>
          <a:ext cx="6532878" cy="443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72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Spatial Data Infrastructure</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11</a:t>
            </a:fld>
            <a:endParaRPr lang="en-US"/>
          </a:p>
        </p:txBody>
      </p:sp>
      <p:sp>
        <p:nvSpPr>
          <p:cNvPr id="5" name="Content Placeholder 9"/>
          <p:cNvSpPr txBox="1">
            <a:spLocks/>
          </p:cNvSpPr>
          <p:nvPr/>
        </p:nvSpPr>
        <p:spPr>
          <a:xfrm>
            <a:off x="612648" y="1323742"/>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U.S. National Spatial Data Infrastructure (NSDI) was developed to improve data sharing and use among                                                             all sectors of</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government,</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academia, and</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private</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sector</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6" name="Group 5"/>
          <p:cNvGrpSpPr/>
          <p:nvPr/>
        </p:nvGrpSpPr>
        <p:grpSpPr>
          <a:xfrm>
            <a:off x="3410369" y="2372567"/>
            <a:ext cx="5529236" cy="3547561"/>
            <a:chOff x="0" y="2438948"/>
            <a:chExt cx="1573812" cy="1108613"/>
          </a:xfrm>
          <a:solidFill>
            <a:srgbClr val="336699"/>
          </a:solidFill>
        </p:grpSpPr>
        <p:sp>
          <p:nvSpPr>
            <p:cNvPr id="7" name="Rounded Rectangle 6"/>
            <p:cNvSpPr/>
            <p:nvPr/>
          </p:nvSpPr>
          <p:spPr>
            <a:xfrm>
              <a:off x="0" y="2438948"/>
              <a:ext cx="1573812" cy="1108613"/>
            </a:xfrm>
            <a:prstGeom prst="roundRect">
              <a:avLst/>
            </a:prstGeom>
            <a:grpFill/>
            <a:ln w="19050" cap="flat" cmpd="sng" algn="ctr">
              <a:solidFill>
                <a:srgbClr val="FFFFFF">
                  <a:hueOff val="0"/>
                  <a:satOff val="0"/>
                  <a:lumOff val="0"/>
                  <a:alphaOff val="0"/>
                </a:srgbClr>
              </a:solidFill>
              <a:prstDash val="solid"/>
            </a:ln>
            <a:effectLst/>
          </p:spPr>
        </p:sp>
        <p:sp>
          <p:nvSpPr>
            <p:cNvPr id="8" name="Rounded Rectangle 8"/>
            <p:cNvSpPr/>
            <p:nvPr/>
          </p:nvSpPr>
          <p:spPr>
            <a:xfrm>
              <a:off x="54118" y="2493066"/>
              <a:ext cx="1465576" cy="1000377"/>
            </a:xfrm>
            <a:prstGeom prst="rect">
              <a:avLst/>
            </a:prstGeom>
            <a:grpFill/>
            <a:ln>
              <a:noFill/>
            </a:ln>
            <a:effectLst/>
          </p:spPr>
          <p:txBody>
            <a:bodyPr spcFirstLastPara="0" vert="horz" wrap="square" lIns="121920" tIns="60960" rIns="1737360" bIns="60960" numCol="1" spcCol="1270" anchor="ctr" anchorCtr="0">
              <a:noAutofit/>
            </a:bodyPr>
            <a:lstStyle/>
            <a:p>
              <a:pPr marL="0" marR="0" lvl="0" indent="0" defTabSz="1422400" eaLnBrk="1" fontAlgn="auto" latinLnBrk="0" hangingPunct="1">
                <a:lnSpc>
                  <a:spcPct val="90000"/>
                </a:lnSpc>
                <a:spcBef>
                  <a:spcPct val="0"/>
                </a:spcBef>
                <a:spcAft>
                  <a:spcPct val="35000"/>
                </a:spcAft>
                <a:buClrTx/>
                <a:buSzTx/>
                <a:buFontTx/>
                <a:buNone/>
                <a:tabLst/>
                <a:defRPr/>
              </a:pPr>
              <a:r>
                <a:rPr kumimoji="0" lang="en-US" sz="4000" b="0" i="0" u="sng" strike="noStrike" kern="0" cap="none" spc="0" normalizeH="0" baseline="0" noProof="0" dirty="0" smtClean="0">
                  <a:ln>
                    <a:noFill/>
                  </a:ln>
                  <a:solidFill>
                    <a:srgbClr val="A7B789">
                      <a:lumMod val="40000"/>
                      <a:lumOff val="60000"/>
                    </a:srgbClr>
                  </a:solidFill>
                  <a:effectLst/>
                  <a:uLnTx/>
                  <a:uFillTx/>
                  <a:latin typeface="Tahoma"/>
                  <a:ea typeface="+mn-ea"/>
                  <a:cs typeface="+mn-cs"/>
                </a:rPr>
                <a:t>NSDI</a:t>
              </a:r>
              <a:r>
                <a:rPr kumimoji="0" lang="en-US" sz="3000" b="0" i="0" u="none" strike="noStrike" kern="0" cap="none" spc="0" normalizeH="0" baseline="0" noProof="0" dirty="0" smtClean="0">
                  <a:ln>
                    <a:noFill/>
                  </a:ln>
                  <a:solidFill>
                    <a:srgbClr val="FFFFFF"/>
                  </a:solidFill>
                  <a:effectLst/>
                  <a:uLnTx/>
                  <a:uFillTx/>
                  <a:latin typeface="Tahoma"/>
                  <a:ea typeface="+mn-ea"/>
                  <a:cs typeface="+mn-cs"/>
                </a:rPr>
                <a:t/>
              </a:r>
              <a:br>
                <a:rPr kumimoji="0" lang="en-US" sz="3000" b="0" i="0" u="none" strike="noStrike" kern="0" cap="none" spc="0" normalizeH="0" baseline="0" noProof="0" dirty="0" smtClean="0">
                  <a:ln>
                    <a:noFill/>
                  </a:ln>
                  <a:solidFill>
                    <a:srgbClr val="FFFFFF"/>
                  </a:solidFill>
                  <a:effectLst/>
                  <a:uLnTx/>
                  <a:uFillTx/>
                  <a:latin typeface="Tahoma"/>
                  <a:ea typeface="+mn-ea"/>
                  <a:cs typeface="+mn-cs"/>
                </a:rPr>
              </a:br>
              <a:r>
                <a:rPr kumimoji="0" lang="en-US" sz="3000" b="0" i="0" u="none" strike="noStrike" kern="0" cap="none" spc="0" normalizeH="0" baseline="0" noProof="0" dirty="0" smtClean="0">
                  <a:ln>
                    <a:noFill/>
                  </a:ln>
                  <a:solidFill>
                    <a:srgbClr val="FFFFFF"/>
                  </a:solidFill>
                  <a:effectLst/>
                  <a:uLnTx/>
                  <a:uFillTx/>
                  <a:latin typeface="Tahoma"/>
                  <a:ea typeface="+mn-ea"/>
                  <a:cs typeface="+mn-cs"/>
                </a:rPr>
                <a:t>National Spatial Data Infrastructure</a:t>
              </a:r>
            </a:p>
            <a:p>
              <a:pPr marL="0" marR="0" lvl="0" indent="0" defTabSz="14224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Tahoma"/>
                  <a:ea typeface="+mn-ea"/>
                  <a:cs typeface="+mn-cs"/>
                </a:rPr>
                <a:t>…a set of actions and new ways of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accessing</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sharing</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 and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using </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geographic data that enables far more comprehensive analysis of data to help decision-makers choose the best course(s) of action</a:t>
              </a:r>
            </a:p>
          </p:txBody>
        </p:sp>
      </p:grpSp>
      <p:grpSp>
        <p:nvGrpSpPr>
          <p:cNvPr id="9" name="Group 8"/>
          <p:cNvGrpSpPr/>
          <p:nvPr/>
        </p:nvGrpSpPr>
        <p:grpSpPr>
          <a:xfrm>
            <a:off x="7365793" y="2372567"/>
            <a:ext cx="1573812" cy="1108613"/>
            <a:chOff x="0" y="0"/>
            <a:chExt cx="1573812" cy="1108613"/>
          </a:xfrm>
        </p:grpSpPr>
        <p:sp>
          <p:nvSpPr>
            <p:cNvPr id="10" name="Rounded Rectangle 9"/>
            <p:cNvSpPr/>
            <p:nvPr/>
          </p:nvSpPr>
          <p:spPr>
            <a:xfrm>
              <a:off x="0" y="0"/>
              <a:ext cx="1573812" cy="1108613"/>
            </a:xfrm>
            <a:prstGeom prst="roundRect">
              <a:avLst/>
            </a:prstGeom>
            <a:solidFill>
              <a:srgbClr val="9C8265">
                <a:hueOff val="0"/>
                <a:satOff val="0"/>
                <a:lumOff val="0"/>
                <a:alphaOff val="0"/>
              </a:srgbClr>
            </a:solidFill>
            <a:ln w="19050" cap="flat" cmpd="sng" algn="ctr">
              <a:solidFill>
                <a:srgbClr val="FFFFFF">
                  <a:hueOff val="0"/>
                  <a:satOff val="0"/>
                  <a:lumOff val="0"/>
                  <a:alphaOff val="0"/>
                </a:srgbClr>
              </a:solidFill>
              <a:prstDash val="solid"/>
            </a:ln>
            <a:effectLst/>
          </p:spPr>
        </p:sp>
        <p:sp>
          <p:nvSpPr>
            <p:cNvPr id="11" name="Rounded Rectangle 4"/>
            <p:cNvSpPr/>
            <p:nvPr/>
          </p:nvSpPr>
          <p:spPr>
            <a:xfrm>
              <a:off x="54118" y="54118"/>
              <a:ext cx="1465576" cy="1000377"/>
            </a:xfrm>
            <a:prstGeom prst="rect">
              <a:avLst/>
            </a:prstGeom>
            <a:noFill/>
            <a:ln>
              <a:noFill/>
            </a:ln>
            <a:effectLst/>
          </p:spPr>
          <p:txBody>
            <a:bodyPr spcFirstLastPara="0" vert="horz" wrap="square" lIns="121920" tIns="60960" rIns="121920" bIns="6096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0" i="0" u="none" strike="noStrike" kern="0" cap="none" spc="0" normalizeH="0" baseline="0" noProof="0" dirty="0" smtClean="0">
                  <a:ln>
                    <a:noFill/>
                  </a:ln>
                  <a:solidFill>
                    <a:srgbClr val="FFFFFF"/>
                  </a:solidFill>
                  <a:effectLst/>
                  <a:uLnTx/>
                  <a:uFillTx/>
                  <a:latin typeface="Tahoma"/>
                  <a:ea typeface="+mn-ea"/>
                  <a:cs typeface="+mn-cs"/>
                </a:rPr>
                <a:t>access</a:t>
              </a:r>
            </a:p>
          </p:txBody>
        </p:sp>
      </p:grpSp>
      <p:grpSp>
        <p:nvGrpSpPr>
          <p:cNvPr id="12" name="Group 11"/>
          <p:cNvGrpSpPr/>
          <p:nvPr/>
        </p:nvGrpSpPr>
        <p:grpSpPr>
          <a:xfrm>
            <a:off x="7365793" y="3592041"/>
            <a:ext cx="1573812" cy="1108613"/>
            <a:chOff x="0" y="1219474"/>
            <a:chExt cx="1573812" cy="1108613"/>
          </a:xfrm>
        </p:grpSpPr>
        <p:sp>
          <p:nvSpPr>
            <p:cNvPr id="13" name="Rounded Rectangle 12"/>
            <p:cNvSpPr/>
            <p:nvPr/>
          </p:nvSpPr>
          <p:spPr>
            <a:xfrm>
              <a:off x="0" y="1219474"/>
              <a:ext cx="1573812" cy="1108613"/>
            </a:xfrm>
            <a:prstGeom prst="roundRect">
              <a:avLst/>
            </a:prstGeom>
            <a:solidFill>
              <a:srgbClr val="9C8265">
                <a:hueOff val="9300841"/>
                <a:satOff val="-3552"/>
                <a:lumOff val="-1079"/>
                <a:alphaOff val="0"/>
              </a:srgbClr>
            </a:solidFill>
            <a:ln w="19050" cap="flat" cmpd="sng" algn="ctr">
              <a:solidFill>
                <a:srgbClr val="FFFFFF">
                  <a:hueOff val="0"/>
                  <a:satOff val="0"/>
                  <a:lumOff val="0"/>
                  <a:alphaOff val="0"/>
                </a:srgbClr>
              </a:solidFill>
              <a:prstDash val="solid"/>
            </a:ln>
            <a:effectLst/>
          </p:spPr>
        </p:sp>
        <p:sp>
          <p:nvSpPr>
            <p:cNvPr id="14" name="Rounded Rectangle 6"/>
            <p:cNvSpPr/>
            <p:nvPr/>
          </p:nvSpPr>
          <p:spPr>
            <a:xfrm>
              <a:off x="54118" y="1273592"/>
              <a:ext cx="1465576" cy="1000377"/>
            </a:xfrm>
            <a:prstGeom prst="rect">
              <a:avLst/>
            </a:prstGeom>
            <a:noFill/>
            <a:ln>
              <a:noFill/>
            </a:ln>
            <a:effectLst/>
          </p:spPr>
          <p:txBody>
            <a:bodyPr spcFirstLastPara="0" vert="horz" wrap="square" lIns="121920" tIns="60960" rIns="121920" bIns="6096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0" i="0" u="none" strike="noStrike" kern="0" cap="none" spc="0" normalizeH="0" baseline="0" noProof="0" dirty="0" smtClean="0">
                  <a:ln>
                    <a:noFill/>
                  </a:ln>
                  <a:solidFill>
                    <a:srgbClr val="FFFFFF"/>
                  </a:solidFill>
                  <a:effectLst/>
                  <a:uLnTx/>
                  <a:uFillTx/>
                  <a:latin typeface="Tahoma"/>
                  <a:ea typeface="+mn-ea"/>
                  <a:cs typeface="+mn-cs"/>
                </a:rPr>
                <a:t>share</a:t>
              </a:r>
            </a:p>
          </p:txBody>
        </p:sp>
      </p:grpSp>
      <p:grpSp>
        <p:nvGrpSpPr>
          <p:cNvPr id="15" name="Group 14"/>
          <p:cNvGrpSpPr/>
          <p:nvPr/>
        </p:nvGrpSpPr>
        <p:grpSpPr>
          <a:xfrm>
            <a:off x="7365793" y="4811515"/>
            <a:ext cx="1573812" cy="1108613"/>
            <a:chOff x="0" y="2438948"/>
            <a:chExt cx="1573812" cy="1108613"/>
          </a:xfrm>
        </p:grpSpPr>
        <p:sp>
          <p:nvSpPr>
            <p:cNvPr id="16" name="Rounded Rectangle 15"/>
            <p:cNvSpPr/>
            <p:nvPr/>
          </p:nvSpPr>
          <p:spPr>
            <a:xfrm>
              <a:off x="0" y="2438948"/>
              <a:ext cx="1573812" cy="1108613"/>
            </a:xfrm>
            <a:prstGeom prst="roundRect">
              <a:avLst/>
            </a:prstGeom>
            <a:solidFill>
              <a:srgbClr val="9C8265">
                <a:hueOff val="18601683"/>
                <a:satOff val="-7104"/>
                <a:lumOff val="-2157"/>
                <a:alphaOff val="0"/>
              </a:srgbClr>
            </a:solidFill>
            <a:ln w="19050" cap="flat" cmpd="sng" algn="ctr">
              <a:solidFill>
                <a:srgbClr val="FFFFFF">
                  <a:hueOff val="0"/>
                  <a:satOff val="0"/>
                  <a:lumOff val="0"/>
                  <a:alphaOff val="0"/>
                </a:srgbClr>
              </a:solidFill>
              <a:prstDash val="solid"/>
            </a:ln>
            <a:effectLst/>
          </p:spPr>
        </p:sp>
        <p:sp>
          <p:nvSpPr>
            <p:cNvPr id="17" name="Rounded Rectangle 8"/>
            <p:cNvSpPr/>
            <p:nvPr/>
          </p:nvSpPr>
          <p:spPr>
            <a:xfrm>
              <a:off x="54118" y="2493066"/>
              <a:ext cx="1465576" cy="1000377"/>
            </a:xfrm>
            <a:prstGeom prst="rect">
              <a:avLst/>
            </a:prstGeom>
            <a:noFill/>
            <a:ln>
              <a:noFill/>
            </a:ln>
            <a:effectLst/>
          </p:spPr>
          <p:txBody>
            <a:bodyPr spcFirstLastPara="0" vert="horz" wrap="square" lIns="121920" tIns="60960" rIns="121920" bIns="6096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0" i="0" u="none" strike="noStrike" kern="0" cap="none" spc="0" normalizeH="0" baseline="0" noProof="0" dirty="0" smtClean="0">
                  <a:ln>
                    <a:noFill/>
                  </a:ln>
                  <a:solidFill>
                    <a:srgbClr val="FFFFFF"/>
                  </a:solidFill>
                  <a:effectLst/>
                  <a:uLnTx/>
                  <a:uFillTx/>
                  <a:latin typeface="Tahoma"/>
                  <a:ea typeface="+mn-ea"/>
                  <a:cs typeface="+mn-cs"/>
                </a:rPr>
                <a:t>use</a:t>
              </a:r>
            </a:p>
          </p:txBody>
        </p:sp>
      </p:grpSp>
    </p:spTree>
    <p:extLst>
      <p:ext uri="{BB962C8B-B14F-4D97-AF65-F5344CB8AC3E}">
        <p14:creationId xmlns:p14="http://schemas.microsoft.com/office/powerpoint/2010/main" val="226488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NSDI and Geospatial Platform</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pPr/>
              <a:t>12</a:t>
            </a:fld>
            <a:endParaRPr lang="en-US"/>
          </a:p>
        </p:txBody>
      </p:sp>
      <p:sp>
        <p:nvSpPr>
          <p:cNvPr id="5" name="Content Placeholder 9"/>
          <p:cNvSpPr txBox="1">
            <a:spLocks/>
          </p:cNvSpPr>
          <p:nvPr/>
        </p:nvSpPr>
        <p:spPr>
          <a:xfrm>
            <a:off x="606056" y="1270577"/>
            <a:ext cx="8047447"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Geospatial Platform (GeoPlatform.gov) is the implementation component of the NSDI for the delivery of data, services, and applications that support informed  </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decision-making</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about national </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and regional </a:t>
            </a:r>
            <a:b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issues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ounded Rectangle 5"/>
          <p:cNvSpPr/>
          <p:nvPr/>
        </p:nvSpPr>
        <p:spPr>
          <a:xfrm>
            <a:off x="3452901" y="2808347"/>
            <a:ext cx="5529236" cy="3547561"/>
          </a:xfrm>
          <a:prstGeom prst="roundRect">
            <a:avLst/>
          </a:prstGeom>
          <a:solidFill>
            <a:srgbClr val="003300"/>
          </a:solidFill>
          <a:ln w="19050" cap="flat" cmpd="sng" algn="ctr">
            <a:solidFill>
              <a:srgbClr val="FFFFFF">
                <a:hueOff val="0"/>
                <a:satOff val="0"/>
                <a:lumOff val="0"/>
                <a:alphaOff val="0"/>
              </a:srgbClr>
            </a:solidFill>
            <a:prstDash val="solid"/>
          </a:ln>
          <a:effectLst/>
        </p:spPr>
      </p:sp>
      <p:sp>
        <p:nvSpPr>
          <p:cNvPr id="7" name="Rounded Rectangle 8"/>
          <p:cNvSpPr/>
          <p:nvPr/>
        </p:nvSpPr>
        <p:spPr>
          <a:xfrm>
            <a:off x="3643032" y="2995593"/>
            <a:ext cx="5148973" cy="3201206"/>
          </a:xfrm>
          <a:prstGeom prst="rect">
            <a:avLst/>
          </a:prstGeom>
          <a:solidFill>
            <a:srgbClr val="003300"/>
          </a:solidFill>
          <a:ln>
            <a:noFill/>
          </a:ln>
          <a:effectLst/>
        </p:spPr>
        <p:txBody>
          <a:bodyPr spcFirstLastPara="0" vert="horz" wrap="square" lIns="121920" tIns="60960" rIns="1737360" bIns="60960" numCol="1" spcCol="1270" anchor="ctr" anchorCtr="0">
            <a:noAutofit/>
          </a:bodyPr>
          <a:lstStyle/>
          <a:p>
            <a:pPr marL="0" marR="0" lvl="0" indent="0" defTabSz="1422400" eaLnBrk="1" fontAlgn="auto" latinLnBrk="0" hangingPunct="1">
              <a:lnSpc>
                <a:spcPct val="90000"/>
              </a:lnSpc>
              <a:spcBef>
                <a:spcPct val="0"/>
              </a:spcBef>
              <a:spcAft>
                <a:spcPct val="35000"/>
              </a:spcAft>
              <a:buClrTx/>
              <a:buSzTx/>
              <a:buFontTx/>
              <a:buNone/>
              <a:tabLst/>
              <a:defRPr/>
            </a:pPr>
            <a:r>
              <a:rPr kumimoji="0" lang="en-US" sz="4000" b="0" i="0" u="none" strike="noStrike" kern="0" cap="none" spc="0" normalizeH="0" baseline="0" noProof="0" dirty="0" smtClean="0">
                <a:ln>
                  <a:noFill/>
                </a:ln>
                <a:solidFill>
                  <a:srgbClr val="A7B789">
                    <a:lumMod val="40000"/>
                    <a:lumOff val="60000"/>
                  </a:srgbClr>
                </a:solidFill>
                <a:effectLst/>
                <a:uLnTx/>
                <a:uFillTx/>
                <a:latin typeface="Tahoma"/>
                <a:ea typeface="+mn-ea"/>
                <a:cs typeface="+mn-cs"/>
              </a:rPr>
              <a:t>Geospatial Platform</a:t>
            </a:r>
            <a:r>
              <a:rPr kumimoji="0" lang="en-US" sz="3000" b="0" i="0" u="none" strike="noStrike" kern="0" cap="none" spc="0" normalizeH="0" baseline="0" noProof="0" dirty="0" smtClean="0">
                <a:ln>
                  <a:noFill/>
                </a:ln>
                <a:solidFill>
                  <a:srgbClr val="FFFFFF"/>
                </a:solidFill>
                <a:effectLst/>
                <a:uLnTx/>
                <a:uFillTx/>
                <a:latin typeface="Tahoma"/>
                <a:ea typeface="+mn-ea"/>
                <a:cs typeface="+mn-cs"/>
              </a:rPr>
              <a:t/>
            </a:r>
            <a:br>
              <a:rPr kumimoji="0" lang="en-US" sz="3000" b="0" i="0" u="none" strike="noStrike" kern="0" cap="none" spc="0" normalizeH="0" baseline="0" noProof="0" dirty="0" smtClean="0">
                <a:ln>
                  <a:noFill/>
                </a:ln>
                <a:solidFill>
                  <a:srgbClr val="FFFFFF"/>
                </a:solidFill>
                <a:effectLst/>
                <a:uLnTx/>
                <a:uFillTx/>
                <a:latin typeface="Tahoma"/>
                <a:ea typeface="+mn-ea"/>
                <a:cs typeface="+mn-cs"/>
              </a:rPr>
            </a:br>
            <a:r>
              <a:rPr kumimoji="0" lang="en-US" sz="1600" b="0" i="0" u="none" strike="noStrike" kern="0" cap="none" spc="0" normalizeH="0" baseline="0" noProof="0" dirty="0" smtClean="0">
                <a:ln>
                  <a:noFill/>
                </a:ln>
                <a:solidFill>
                  <a:srgbClr val="FFFFFF"/>
                </a:solidFill>
                <a:effectLst/>
                <a:uLnTx/>
                <a:uFillTx/>
                <a:latin typeface="Tahoma"/>
                <a:ea typeface="+mn-ea"/>
                <a:cs typeface="+mn-cs"/>
              </a:rPr>
              <a:t>…provides shared and trusted geospatial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data</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services</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 and </a:t>
            </a:r>
            <a:r>
              <a:rPr kumimoji="0" lang="en-US" sz="1600" b="0" i="0" u="none" strike="noStrike" kern="0" cap="none" spc="0" normalizeH="0" baseline="0" noProof="0" dirty="0" smtClean="0">
                <a:ln>
                  <a:noFill/>
                </a:ln>
                <a:solidFill>
                  <a:srgbClr val="FFCC99"/>
                </a:solidFill>
                <a:effectLst/>
                <a:uLnTx/>
                <a:uFillTx/>
                <a:latin typeface="Tahoma"/>
                <a:ea typeface="+mn-ea"/>
                <a:cs typeface="+mn-cs"/>
              </a:rPr>
              <a:t>applications</a:t>
            </a:r>
            <a:r>
              <a:rPr kumimoji="0" lang="en-US" sz="1600" b="0" i="0" u="none" strike="noStrike" kern="0" cap="none" spc="0" normalizeH="0" baseline="0" noProof="0" dirty="0" smtClean="0">
                <a:ln>
                  <a:noFill/>
                </a:ln>
                <a:solidFill>
                  <a:srgbClr val="FFFFFF"/>
                </a:solidFill>
                <a:effectLst/>
                <a:uLnTx/>
                <a:uFillTx/>
                <a:latin typeface="Tahoma"/>
                <a:ea typeface="+mn-ea"/>
                <a:cs typeface="+mn-cs"/>
              </a:rPr>
              <a:t> for use by the public and by government agencies and partners to meet their mission needs </a:t>
            </a:r>
          </a:p>
        </p:txBody>
      </p:sp>
      <p:grpSp>
        <p:nvGrpSpPr>
          <p:cNvPr id="8" name="Group 7"/>
          <p:cNvGrpSpPr/>
          <p:nvPr/>
        </p:nvGrpSpPr>
        <p:grpSpPr>
          <a:xfrm>
            <a:off x="8164013" y="2822416"/>
            <a:ext cx="818124" cy="3517149"/>
            <a:chOff x="101581" y="1867028"/>
            <a:chExt cx="1108613" cy="3547562"/>
          </a:xfrm>
          <a:solidFill>
            <a:srgbClr val="8D6974"/>
          </a:solidFill>
        </p:grpSpPr>
        <p:sp>
          <p:nvSpPr>
            <p:cNvPr id="9" name="Rounded Rectangle 8"/>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0" name="Rounded Rectangle 4"/>
            <p:cNvSpPr/>
            <p:nvPr/>
          </p:nvSpPr>
          <p:spPr>
            <a:xfrm rot="16200000">
              <a:off x="-995905" y="3140620"/>
              <a:ext cx="3303585" cy="1000377"/>
            </a:xfrm>
            <a:prstGeom prst="rect">
              <a:avLst/>
            </a:prstGeom>
            <a:grpFill/>
            <a:ln>
              <a:solidFill>
                <a:srgbClr val="8D6974"/>
              </a:solidFill>
            </a:ln>
            <a:effectLst/>
          </p:spPr>
          <p:txBody>
            <a:bodyPr spcFirstLastPara="0" vert="horz" wrap="square" lIns="121920" tIns="60960" rIns="121920" bIns="60960" numCol="1" spcCol="1270" anchor="b"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applications</a:t>
              </a:r>
            </a:p>
          </p:txBody>
        </p:sp>
      </p:grpSp>
      <p:grpSp>
        <p:nvGrpSpPr>
          <p:cNvPr id="11" name="Group 10"/>
          <p:cNvGrpSpPr/>
          <p:nvPr/>
        </p:nvGrpSpPr>
        <p:grpSpPr>
          <a:xfrm>
            <a:off x="7538226" y="2830924"/>
            <a:ext cx="818124" cy="3517149"/>
            <a:chOff x="101581" y="1867028"/>
            <a:chExt cx="1108613" cy="3547562"/>
          </a:xfrm>
          <a:solidFill>
            <a:srgbClr val="679095"/>
          </a:solidFill>
        </p:grpSpPr>
        <p:sp>
          <p:nvSpPr>
            <p:cNvPr id="12" name="Rounded Rectangle 11"/>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3" name="Rounded Rectangle 4"/>
            <p:cNvSpPr/>
            <p:nvPr/>
          </p:nvSpPr>
          <p:spPr>
            <a:xfrm rot="16200000">
              <a:off x="-995905" y="3140620"/>
              <a:ext cx="3303585" cy="1000377"/>
            </a:xfrm>
            <a:prstGeom prst="rect">
              <a:avLst/>
            </a:prstGeom>
            <a:grpFill/>
            <a:ln>
              <a:solidFill>
                <a:srgbClr val="679095"/>
              </a:solidFill>
            </a:ln>
            <a:effectLst/>
          </p:spPr>
          <p:txBody>
            <a:bodyPr spcFirstLastPara="0" vert="horz" wrap="square" lIns="121920" tIns="60960" rIns="121920" bIns="60960" numCol="1" spcCol="1270" anchor="b"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services</a:t>
              </a:r>
            </a:p>
          </p:txBody>
        </p:sp>
      </p:grpSp>
      <p:grpSp>
        <p:nvGrpSpPr>
          <p:cNvPr id="14" name="Group 13"/>
          <p:cNvGrpSpPr/>
          <p:nvPr/>
        </p:nvGrpSpPr>
        <p:grpSpPr>
          <a:xfrm>
            <a:off x="7083411" y="2808347"/>
            <a:ext cx="696843" cy="3551469"/>
            <a:chOff x="101581" y="1867028"/>
            <a:chExt cx="1108613" cy="3547562"/>
          </a:xfrm>
          <a:solidFill>
            <a:srgbClr val="BEAE98">
              <a:lumMod val="75000"/>
            </a:srgbClr>
          </a:solidFill>
        </p:grpSpPr>
        <p:sp>
          <p:nvSpPr>
            <p:cNvPr id="15" name="Rounded Rectangle 14"/>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6" name="Rounded Rectangle 4"/>
            <p:cNvSpPr/>
            <p:nvPr/>
          </p:nvSpPr>
          <p:spPr>
            <a:xfrm rot="16200000">
              <a:off x="-995905" y="3140620"/>
              <a:ext cx="3303585" cy="1000377"/>
            </a:xfrm>
            <a:prstGeom prst="rect">
              <a:avLst/>
            </a:prstGeom>
            <a:grpFill/>
            <a:ln>
              <a:solidFill>
                <a:srgbClr val="BEAE98">
                  <a:lumMod val="75000"/>
                </a:srgbClr>
              </a:solidFill>
            </a:ln>
            <a:effectLst/>
          </p:spPr>
          <p:txBody>
            <a:bodyPr spcFirstLastPara="0" vert="horz" wrap="square" lIns="121920" tIns="60960" rIns="121920" bIns="6096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data</a:t>
              </a:r>
            </a:p>
          </p:txBody>
        </p:sp>
      </p:grpSp>
    </p:spTree>
    <p:extLst>
      <p:ext uri="{BB962C8B-B14F-4D97-AF65-F5344CB8AC3E}">
        <p14:creationId xmlns:p14="http://schemas.microsoft.com/office/powerpoint/2010/main" val="354990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Metadata Supports the NSDI</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pPr/>
              <a:t>13</a:t>
            </a:fld>
            <a:endParaRPr lang="en-US"/>
          </a:p>
        </p:txBody>
      </p:sp>
      <p:sp>
        <p:nvSpPr>
          <p:cNvPr id="5" name="Rounded Rectangle 4"/>
          <p:cNvSpPr/>
          <p:nvPr/>
        </p:nvSpPr>
        <p:spPr>
          <a:xfrm>
            <a:off x="612647" y="2196695"/>
            <a:ext cx="4156229" cy="3536887"/>
          </a:xfrm>
          <a:prstGeom prst="roundRect">
            <a:avLst/>
          </a:prstGeom>
          <a:solidFill>
            <a:srgbClr val="336699"/>
          </a:solidFill>
          <a:ln w="19050" cap="flat" cmpd="sng" algn="ctr">
            <a:solidFill>
              <a:srgbClr val="336699"/>
            </a:solidFill>
            <a:prstDash val="solid"/>
          </a:ln>
          <a:effectLst/>
        </p:spPr>
        <p:txBody>
          <a:bodyPr vert="vert270" l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FFFFFF"/>
                </a:solidFill>
                <a:effectLst/>
                <a:uLnTx/>
                <a:uFillTx/>
                <a:latin typeface="Tahoma"/>
                <a:ea typeface="+mn-ea"/>
                <a:cs typeface="+mn-cs"/>
              </a:rPr>
              <a:t>NSDI</a:t>
            </a:r>
          </a:p>
        </p:txBody>
      </p:sp>
      <p:sp>
        <p:nvSpPr>
          <p:cNvPr id="6" name="Rounded Rectangle 5"/>
          <p:cNvSpPr/>
          <p:nvPr/>
        </p:nvSpPr>
        <p:spPr>
          <a:xfrm>
            <a:off x="2574388" y="2196695"/>
            <a:ext cx="6144917" cy="3536887"/>
          </a:xfrm>
          <a:prstGeom prst="roundRect">
            <a:avLst/>
          </a:prstGeom>
          <a:solidFill>
            <a:srgbClr val="003300"/>
          </a:solidFill>
          <a:ln w="19050" cap="flat" cmpd="sng" algn="ctr">
            <a:solidFill>
              <a:srgbClr val="336699"/>
            </a:solidFill>
            <a:prstDash val="solid"/>
          </a:ln>
          <a:effectLst/>
        </p:spPr>
      </p:sp>
      <p:sp>
        <p:nvSpPr>
          <p:cNvPr id="7" name="Rounded Rectangle 4"/>
          <p:cNvSpPr/>
          <p:nvPr/>
        </p:nvSpPr>
        <p:spPr>
          <a:xfrm>
            <a:off x="4586677" y="2506219"/>
            <a:ext cx="3383842" cy="3191575"/>
          </a:xfrm>
          <a:prstGeom prst="rect">
            <a:avLst/>
          </a:prstGeom>
          <a:noFill/>
          <a:ln>
            <a:noFill/>
          </a:ln>
          <a:effectLst/>
        </p:spPr>
        <p:txBody>
          <a:bodyPr spcFirstLastPara="0" vert="horz" wrap="square" lIns="121920" tIns="60960" rIns="121920" bIns="0" numCol="1" spcCol="1270" anchor="b"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500" b="0" i="0" u="none" strike="noStrike" kern="0" cap="none" spc="0" normalizeH="0" baseline="0" noProof="0" dirty="0" smtClean="0">
                <a:ln>
                  <a:noFill/>
                </a:ln>
                <a:solidFill>
                  <a:srgbClr val="FFFFFF"/>
                </a:solidFill>
                <a:effectLst/>
                <a:uLnTx/>
                <a:uFillTx/>
                <a:latin typeface="Tahoma"/>
                <a:ea typeface="+mn-ea"/>
                <a:cs typeface="+mn-cs"/>
              </a:rPr>
              <a:t>GeoPlatform</a:t>
            </a:r>
          </a:p>
        </p:txBody>
      </p:sp>
      <p:sp>
        <p:nvSpPr>
          <p:cNvPr id="8" name="Content Placeholder 9"/>
          <p:cNvSpPr txBox="1">
            <a:spLocks/>
          </p:cNvSpPr>
          <p:nvPr/>
        </p:nvSpPr>
        <p:spPr>
          <a:xfrm>
            <a:off x="712381" y="1238678"/>
            <a:ext cx="8255349"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Metadata supports the NSDI by fueling the Geospatial Platform with needed information</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709280829"/>
              </p:ext>
            </p:extLst>
          </p:nvPr>
        </p:nvGraphicFramePr>
        <p:xfrm>
          <a:off x="1441534" y="2319045"/>
          <a:ext cx="2756131" cy="289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6938318" y="2276836"/>
            <a:ext cx="1414777" cy="3071545"/>
            <a:chOff x="2732087" y="2622014"/>
            <a:chExt cx="1414777" cy="3071545"/>
          </a:xfrm>
        </p:grpSpPr>
        <p:grpSp>
          <p:nvGrpSpPr>
            <p:cNvPr id="11" name="Group 10"/>
            <p:cNvGrpSpPr/>
            <p:nvPr/>
          </p:nvGrpSpPr>
          <p:grpSpPr>
            <a:xfrm>
              <a:off x="2732087" y="2622014"/>
              <a:ext cx="627041" cy="3071545"/>
              <a:chOff x="101581" y="1867028"/>
              <a:chExt cx="1108613" cy="3547562"/>
            </a:xfrm>
            <a:solidFill>
              <a:srgbClr val="9C8265"/>
            </a:solidFill>
          </p:grpSpPr>
          <p:sp>
            <p:nvSpPr>
              <p:cNvPr id="18" name="Rounded Rectangle 17"/>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9" name="Rounded Rectangle 4"/>
              <p:cNvSpPr/>
              <p:nvPr/>
            </p:nvSpPr>
            <p:spPr>
              <a:xfrm rot="16200000">
                <a:off x="-995905" y="3140620"/>
                <a:ext cx="3303585" cy="1000377"/>
              </a:xfrm>
              <a:prstGeom prst="rect">
                <a:avLst/>
              </a:prstGeom>
              <a:grpFill/>
              <a:ln>
                <a:solidFill>
                  <a:srgbClr val="9C8265"/>
                </a:solidFill>
              </a:ln>
              <a:effectLst/>
            </p:spPr>
            <p:txBody>
              <a:bodyPr spcFirstLastPara="0" vert="horz" wrap="square" lIns="121920" tIns="60960" rIns="121920" bIns="60960" numCol="1" spcCol="1270" anchor="t"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data</a:t>
                </a:r>
              </a:p>
            </p:txBody>
          </p:sp>
        </p:grpSp>
        <p:grpSp>
          <p:nvGrpSpPr>
            <p:cNvPr id="12" name="Group 11"/>
            <p:cNvGrpSpPr/>
            <p:nvPr/>
          </p:nvGrpSpPr>
          <p:grpSpPr>
            <a:xfrm>
              <a:off x="3143968" y="2622014"/>
              <a:ext cx="627041" cy="3071545"/>
              <a:chOff x="101581" y="1867028"/>
              <a:chExt cx="1108613" cy="3547562"/>
            </a:xfrm>
            <a:solidFill>
              <a:srgbClr val="679095"/>
            </a:solidFill>
          </p:grpSpPr>
          <p:sp>
            <p:nvSpPr>
              <p:cNvPr id="16" name="Rounded Rectangle 15"/>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7" name="Rounded Rectangle 4"/>
              <p:cNvSpPr/>
              <p:nvPr/>
            </p:nvSpPr>
            <p:spPr>
              <a:xfrm rot="16200000">
                <a:off x="-995905" y="3140620"/>
                <a:ext cx="3303585" cy="1000377"/>
              </a:xfrm>
              <a:prstGeom prst="rect">
                <a:avLst/>
              </a:prstGeom>
              <a:grpFill/>
              <a:ln>
                <a:solidFill>
                  <a:srgbClr val="679095"/>
                </a:solidFill>
              </a:ln>
              <a:effectLst/>
            </p:spPr>
            <p:txBody>
              <a:bodyPr spcFirstLastPara="0" vert="horz" wrap="square" lIns="121920" tIns="60960" rIns="121920" bIns="60960" numCol="1" spcCol="1270" anchor="t"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services</a:t>
                </a:r>
              </a:p>
            </p:txBody>
          </p:sp>
        </p:grpSp>
        <p:grpSp>
          <p:nvGrpSpPr>
            <p:cNvPr id="13" name="Group 12"/>
            <p:cNvGrpSpPr/>
            <p:nvPr/>
          </p:nvGrpSpPr>
          <p:grpSpPr>
            <a:xfrm>
              <a:off x="3579547" y="2622014"/>
              <a:ext cx="567317" cy="3071545"/>
              <a:chOff x="101581" y="1867028"/>
              <a:chExt cx="1108613" cy="3547562"/>
            </a:xfrm>
            <a:solidFill>
              <a:srgbClr val="8D6974"/>
            </a:solidFill>
          </p:grpSpPr>
          <p:sp>
            <p:nvSpPr>
              <p:cNvPr id="14" name="Rounded Rectangle 13"/>
              <p:cNvSpPr/>
              <p:nvPr/>
            </p:nvSpPr>
            <p:spPr>
              <a:xfrm rot="16200000">
                <a:off x="-1117893" y="3086502"/>
                <a:ext cx="3547562" cy="1108613"/>
              </a:xfrm>
              <a:prstGeom prst="roundRect">
                <a:avLst/>
              </a:prstGeom>
              <a:grpFill/>
              <a:ln w="19050" cap="flat" cmpd="sng" algn="ctr">
                <a:solidFill>
                  <a:srgbClr val="FFFFFF">
                    <a:hueOff val="0"/>
                    <a:satOff val="0"/>
                    <a:lumOff val="0"/>
                    <a:alphaOff val="0"/>
                  </a:srgbClr>
                </a:solidFill>
                <a:prstDash val="solid"/>
              </a:ln>
              <a:effectLst/>
            </p:spPr>
          </p:sp>
          <p:sp>
            <p:nvSpPr>
              <p:cNvPr id="15" name="Rounded Rectangle 4"/>
              <p:cNvSpPr/>
              <p:nvPr/>
            </p:nvSpPr>
            <p:spPr>
              <a:xfrm rot="16200000">
                <a:off x="-995905" y="3140620"/>
                <a:ext cx="3303585" cy="1000377"/>
              </a:xfrm>
              <a:prstGeom prst="rect">
                <a:avLst/>
              </a:prstGeom>
              <a:grpFill/>
              <a:ln>
                <a:solidFill>
                  <a:srgbClr val="8D6974"/>
                </a:solidFill>
              </a:ln>
              <a:effectLst/>
            </p:spPr>
            <p:txBody>
              <a:bodyPr spcFirstLastPara="0" vert="horz" wrap="square" lIns="121920" tIns="60960" rIns="121920" bIns="60960" numCol="1" spcCol="1270" anchor="t"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a:ea typeface="+mn-ea"/>
                    <a:cs typeface="+mn-cs"/>
                  </a:rPr>
                  <a:t>applications</a:t>
                </a:r>
              </a:p>
            </p:txBody>
          </p:sp>
        </p:grpSp>
      </p:grpSp>
      <p:grpSp>
        <p:nvGrpSpPr>
          <p:cNvPr id="20" name="Group 19"/>
          <p:cNvGrpSpPr/>
          <p:nvPr/>
        </p:nvGrpSpPr>
        <p:grpSpPr>
          <a:xfrm>
            <a:off x="4563874" y="2302314"/>
            <a:ext cx="2329295" cy="928502"/>
            <a:chOff x="1438842" y="0"/>
            <a:chExt cx="2158263" cy="1108613"/>
          </a:xfrm>
        </p:grpSpPr>
        <p:sp>
          <p:nvSpPr>
            <p:cNvPr id="21" name="Right Arrow 20"/>
            <p:cNvSpPr/>
            <p:nvPr/>
          </p:nvSpPr>
          <p:spPr>
            <a:xfrm>
              <a:off x="1438842" y="0"/>
              <a:ext cx="2158263" cy="1108613"/>
            </a:xfrm>
            <a:prstGeom prst="rightArrow">
              <a:avLst>
                <a:gd name="adj1" fmla="val 75000"/>
                <a:gd name="adj2" fmla="val 50000"/>
              </a:avLst>
            </a:prstGeom>
            <a:solidFill>
              <a:srgbClr val="9C8265">
                <a:tint val="40000"/>
                <a:alpha val="90000"/>
                <a:hueOff val="0"/>
                <a:satOff val="0"/>
                <a:lumOff val="0"/>
                <a:alphaOff val="0"/>
              </a:srgbClr>
            </a:solidFill>
            <a:ln w="19050" cap="flat" cmpd="sng" algn="ctr">
              <a:solidFill>
                <a:srgbClr val="9C8265">
                  <a:tint val="40000"/>
                  <a:alpha val="90000"/>
                  <a:hueOff val="0"/>
                  <a:satOff val="0"/>
                  <a:lumOff val="0"/>
                  <a:alphaOff val="0"/>
                </a:srgbClr>
              </a:solidFill>
              <a:prstDash val="solid"/>
            </a:ln>
            <a:effectLst/>
          </p:spPr>
        </p:sp>
        <p:sp>
          <p:nvSpPr>
            <p:cNvPr id="22" name="Right Arrow 4"/>
            <p:cNvSpPr/>
            <p:nvPr/>
          </p:nvSpPr>
          <p:spPr>
            <a:xfrm>
              <a:off x="1438842" y="138577"/>
              <a:ext cx="1742533" cy="831459"/>
            </a:xfrm>
            <a:prstGeom prst="rect">
              <a:avLst/>
            </a:prstGeom>
            <a:noFill/>
            <a:ln>
              <a:noFill/>
            </a:ln>
            <a:effectLst/>
          </p:spPr>
          <p:txBody>
            <a:bodyPr spcFirstLastPara="0" vert="horz" wrap="square" lIns="182880" tIns="10160" rIns="10160" bIns="10160" numCol="1" spcCol="1270" anchor="ctr" anchorCtr="0">
              <a:noAutofit/>
            </a:bodyPr>
            <a:lstStyle/>
            <a:p>
              <a:pPr marL="0" marR="0" lvl="1" indent="0" defTabSz="711200" eaLnBrk="1" fontAlgn="auto" latinLnBrk="0" hangingPunct="1">
                <a:lnSpc>
                  <a:spcPct val="90000"/>
                </a:lnSpc>
                <a:spcBef>
                  <a:spcPct val="0"/>
                </a:spcBef>
                <a:spcAft>
                  <a:spcPct val="1500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ahoma"/>
                  <a:ea typeface="+mn-ea"/>
                  <a:cs typeface="+mn-cs"/>
                </a:rPr>
                <a:t>download and request</a:t>
              </a:r>
            </a:p>
          </p:txBody>
        </p:sp>
      </p:grpSp>
      <p:grpSp>
        <p:nvGrpSpPr>
          <p:cNvPr id="23" name="Group 22"/>
          <p:cNvGrpSpPr/>
          <p:nvPr/>
        </p:nvGrpSpPr>
        <p:grpSpPr>
          <a:xfrm>
            <a:off x="4563874" y="3312465"/>
            <a:ext cx="2329295" cy="928502"/>
            <a:chOff x="1438842" y="1219474"/>
            <a:chExt cx="2158263" cy="1108613"/>
          </a:xfrm>
        </p:grpSpPr>
        <p:sp>
          <p:nvSpPr>
            <p:cNvPr id="24" name="Right Arrow 23"/>
            <p:cNvSpPr/>
            <p:nvPr/>
          </p:nvSpPr>
          <p:spPr>
            <a:xfrm>
              <a:off x="1438842" y="1219474"/>
              <a:ext cx="2158263" cy="1108613"/>
            </a:xfrm>
            <a:prstGeom prst="rightArrow">
              <a:avLst>
                <a:gd name="adj1" fmla="val 75000"/>
                <a:gd name="adj2" fmla="val 50000"/>
              </a:avLst>
            </a:prstGeom>
            <a:solidFill>
              <a:srgbClr val="9C8265">
                <a:tint val="40000"/>
                <a:alpha val="90000"/>
                <a:hueOff val="9468376"/>
                <a:satOff val="-2931"/>
                <a:lumOff val="-290"/>
                <a:alphaOff val="0"/>
              </a:srgbClr>
            </a:solidFill>
            <a:ln w="19050" cap="flat" cmpd="sng" algn="ctr">
              <a:solidFill>
                <a:srgbClr val="9C8265">
                  <a:tint val="40000"/>
                  <a:alpha val="90000"/>
                  <a:hueOff val="9468376"/>
                  <a:satOff val="-2931"/>
                  <a:lumOff val="-290"/>
                  <a:alphaOff val="0"/>
                </a:srgbClr>
              </a:solidFill>
              <a:prstDash val="solid"/>
            </a:ln>
            <a:effectLst/>
          </p:spPr>
        </p:sp>
        <p:sp>
          <p:nvSpPr>
            <p:cNvPr id="25" name="Right Arrow 6"/>
            <p:cNvSpPr/>
            <p:nvPr/>
          </p:nvSpPr>
          <p:spPr>
            <a:xfrm>
              <a:off x="1438842" y="1358051"/>
              <a:ext cx="1742533" cy="831459"/>
            </a:xfrm>
            <a:prstGeom prst="rect">
              <a:avLst/>
            </a:prstGeom>
            <a:noFill/>
            <a:ln>
              <a:noFill/>
            </a:ln>
            <a:effectLst/>
          </p:spPr>
          <p:txBody>
            <a:bodyPr spcFirstLastPara="0" vert="horz" wrap="square" lIns="182880" tIns="10160" rIns="0" bIns="10160" numCol="1" spcCol="1270" anchor="ctr" anchorCtr="0">
              <a:noAutofit/>
            </a:bodyPr>
            <a:lstStyle/>
            <a:p>
              <a:pPr marL="0" marR="0" lvl="1" indent="0" defTabSz="711200" eaLnBrk="1" fontAlgn="auto" latinLnBrk="0" hangingPunct="1">
                <a:lnSpc>
                  <a:spcPct val="90000"/>
                </a:lnSpc>
                <a:spcBef>
                  <a:spcPct val="0"/>
                </a:spcBef>
                <a:spcAft>
                  <a:spcPct val="1500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ahoma"/>
                  <a:ea typeface="+mn-ea"/>
                  <a:cs typeface="+mn-cs"/>
                </a:rPr>
                <a:t>publish, present and communicate</a:t>
              </a:r>
            </a:p>
          </p:txBody>
        </p:sp>
      </p:grpSp>
      <p:grpSp>
        <p:nvGrpSpPr>
          <p:cNvPr id="26" name="Group 25"/>
          <p:cNvGrpSpPr/>
          <p:nvPr/>
        </p:nvGrpSpPr>
        <p:grpSpPr>
          <a:xfrm>
            <a:off x="4563874" y="4289201"/>
            <a:ext cx="2329295" cy="928502"/>
            <a:chOff x="1438842" y="2438948"/>
            <a:chExt cx="2158263" cy="1108613"/>
          </a:xfrm>
        </p:grpSpPr>
        <p:sp>
          <p:nvSpPr>
            <p:cNvPr id="27" name="Right Arrow 26"/>
            <p:cNvSpPr/>
            <p:nvPr/>
          </p:nvSpPr>
          <p:spPr>
            <a:xfrm>
              <a:off x="1438842" y="2438948"/>
              <a:ext cx="2158263" cy="1108613"/>
            </a:xfrm>
            <a:prstGeom prst="rightArrow">
              <a:avLst>
                <a:gd name="adj1" fmla="val 75000"/>
                <a:gd name="adj2" fmla="val 50000"/>
              </a:avLst>
            </a:prstGeom>
            <a:solidFill>
              <a:srgbClr val="9C8265">
                <a:tint val="40000"/>
                <a:alpha val="90000"/>
                <a:hueOff val="18936753"/>
                <a:satOff val="-5862"/>
                <a:lumOff val="-579"/>
                <a:alphaOff val="0"/>
              </a:srgbClr>
            </a:solidFill>
            <a:ln w="19050" cap="flat" cmpd="sng" algn="ctr">
              <a:solidFill>
                <a:srgbClr val="9C8265">
                  <a:tint val="40000"/>
                  <a:alpha val="90000"/>
                  <a:hueOff val="18936753"/>
                  <a:satOff val="-5862"/>
                  <a:lumOff val="-579"/>
                  <a:alphaOff val="0"/>
                </a:srgbClr>
              </a:solidFill>
              <a:prstDash val="solid"/>
            </a:ln>
            <a:effectLst/>
          </p:spPr>
        </p:sp>
        <p:sp>
          <p:nvSpPr>
            <p:cNvPr id="28" name="Right Arrow 8"/>
            <p:cNvSpPr/>
            <p:nvPr/>
          </p:nvSpPr>
          <p:spPr>
            <a:xfrm>
              <a:off x="1438842" y="2577525"/>
              <a:ext cx="1742533" cy="831459"/>
            </a:xfrm>
            <a:prstGeom prst="rect">
              <a:avLst/>
            </a:prstGeom>
            <a:noFill/>
            <a:ln>
              <a:noFill/>
            </a:ln>
            <a:effectLst/>
          </p:spPr>
          <p:txBody>
            <a:bodyPr spcFirstLastPara="0" vert="horz" wrap="square" lIns="182880" tIns="10160" rIns="10160" bIns="10160" numCol="1" spcCol="1270" anchor="ctr" anchorCtr="0">
              <a:noAutofit/>
            </a:bodyPr>
            <a:lstStyle/>
            <a:p>
              <a:pPr marL="0" marR="0" lvl="1" indent="0" defTabSz="711200" eaLnBrk="1" fontAlgn="auto" latinLnBrk="0" hangingPunct="1">
                <a:lnSpc>
                  <a:spcPct val="90000"/>
                </a:lnSpc>
                <a:spcBef>
                  <a:spcPct val="0"/>
                </a:spcBef>
                <a:spcAft>
                  <a:spcPct val="15000"/>
                </a:spcAft>
                <a:buClrTx/>
                <a:buSzTx/>
                <a:buFontTx/>
                <a:buNone/>
                <a:tabLst/>
                <a:defRPr/>
              </a:pPr>
              <a:r>
                <a:rPr kumimoji="0" lang="en-US" sz="1600" b="0" i="0" u="none" strike="noStrike" kern="0" cap="none" spc="0" normalizeH="0" baseline="0" noProof="0" dirty="0" smtClean="0">
                  <a:ln>
                    <a:noFill/>
                  </a:ln>
                  <a:solidFill>
                    <a:srgbClr val="000000">
                      <a:hueOff val="0"/>
                      <a:satOff val="0"/>
                      <a:lumOff val="0"/>
                      <a:alphaOff val="0"/>
                    </a:srgbClr>
                  </a:solidFill>
                  <a:effectLst/>
                  <a:uLnTx/>
                  <a:uFillTx/>
                  <a:latin typeface="Tahoma"/>
                  <a:ea typeface="+mn-ea"/>
                  <a:cs typeface="+mn-cs"/>
                </a:rPr>
                <a:t>visualize and explore</a:t>
              </a:r>
            </a:p>
          </p:txBody>
        </p:sp>
      </p:grpSp>
      <p:sp>
        <p:nvSpPr>
          <p:cNvPr id="29" name="Rectangle 28"/>
          <p:cNvSpPr/>
          <p:nvPr/>
        </p:nvSpPr>
        <p:spPr>
          <a:xfrm>
            <a:off x="2751722" y="2426277"/>
            <a:ext cx="1367450" cy="693445"/>
          </a:xfrm>
          <a:prstGeom prst="rect">
            <a:avLst/>
          </a:prstGeom>
          <a:solidFill>
            <a:srgbClr val="46464A">
              <a:lumMod val="20000"/>
              <a:lumOff val="80000"/>
              <a:alpha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30" name="Rectangle 29"/>
          <p:cNvSpPr/>
          <p:nvPr/>
        </p:nvSpPr>
        <p:spPr>
          <a:xfrm>
            <a:off x="2751721" y="3431459"/>
            <a:ext cx="1367450" cy="693445"/>
          </a:xfrm>
          <a:prstGeom prst="rect">
            <a:avLst/>
          </a:prstGeom>
          <a:solidFill>
            <a:srgbClr val="A7B789">
              <a:lumMod val="40000"/>
              <a:lumOff val="60000"/>
              <a:alpha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31" name="Rectangle 30"/>
          <p:cNvSpPr/>
          <p:nvPr/>
        </p:nvSpPr>
        <p:spPr>
          <a:xfrm>
            <a:off x="2751722" y="4408195"/>
            <a:ext cx="1367450" cy="693445"/>
          </a:xfrm>
          <a:prstGeom prst="rect">
            <a:avLst/>
          </a:prstGeom>
          <a:solidFill>
            <a:srgbClr val="8D6974">
              <a:lumMod val="20000"/>
              <a:lumOff val="80000"/>
              <a:alpha val="4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pic>
        <p:nvPicPr>
          <p:cNvPr id="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130" y="2333906"/>
            <a:ext cx="1805173" cy="3177339"/>
          </a:xfrm>
          <a:prstGeom prst="rect">
            <a:avLst/>
          </a:prstGeom>
          <a:noFill/>
          <a:ln w="9525">
            <a:solidFill>
              <a:srgbClr val="0471B4">
                <a:lumMod val="75000"/>
              </a:srgb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993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14</a:t>
            </a:fld>
            <a:endParaRPr lang="en-US"/>
          </a:p>
        </p:txBody>
      </p:sp>
      <p:graphicFrame>
        <p:nvGraphicFramePr>
          <p:cNvPr id="6" name="Diagram 5"/>
          <p:cNvGraphicFramePr/>
          <p:nvPr>
            <p:extLst>
              <p:ext uri="{D42A27DB-BD31-4B8C-83A1-F6EECF244321}">
                <p14:modId xmlns:p14="http://schemas.microsoft.com/office/powerpoint/2010/main" val="3968853456"/>
              </p:ext>
            </p:extLst>
          </p:nvPr>
        </p:nvGraphicFramePr>
        <p:xfrm>
          <a:off x="715928" y="1350975"/>
          <a:ext cx="8077200" cy="429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96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0" indent="0">
              <a:buNone/>
            </a:pPr>
            <a:r>
              <a:rPr lang="en-US" altLang="en-US" dirty="0" smtClean="0"/>
              <a:t>After completing this lesson the participant can:</a:t>
            </a:r>
          </a:p>
          <a:p>
            <a:pPr marL="692150" lvl="1" indent="-395288">
              <a:spcBef>
                <a:spcPct val="50000"/>
              </a:spcBef>
            </a:pPr>
            <a:r>
              <a:rPr lang="en-US" altLang="en-US" dirty="0" smtClean="0"/>
              <a:t>explain the concept of metadata through the use of analogies</a:t>
            </a:r>
          </a:p>
          <a:p>
            <a:pPr marL="692150" lvl="1" indent="-395288">
              <a:spcBef>
                <a:spcPct val="50000"/>
              </a:spcBef>
            </a:pPr>
            <a:r>
              <a:rPr lang="en-US" altLang="en-US" dirty="0" smtClean="0"/>
              <a:t>describe metadata as the contextual component of the data set</a:t>
            </a:r>
          </a:p>
          <a:p>
            <a:pPr marL="692150" lvl="1" indent="-395288">
              <a:spcBef>
                <a:spcPct val="50000"/>
              </a:spcBef>
            </a:pPr>
            <a:r>
              <a:rPr lang="en-US" altLang="en-US" dirty="0" smtClean="0"/>
              <a:t>explain the role of metadata in the National Spatial Data Infrastructure</a:t>
            </a:r>
          </a:p>
          <a:p>
            <a:pPr marL="0" indent="0">
              <a:buNone/>
            </a:pPr>
            <a:endParaRPr lang="en-US" dirty="0"/>
          </a:p>
        </p:txBody>
      </p:sp>
      <p:sp>
        <p:nvSpPr>
          <p:cNvPr id="6" name="Title 5"/>
          <p:cNvSpPr>
            <a:spLocks noGrp="1"/>
          </p:cNvSpPr>
          <p:nvPr>
            <p:ph type="title"/>
          </p:nvPr>
        </p:nvSpPr>
        <p:spPr/>
        <p:txBody>
          <a:bodyPr/>
          <a:lstStyle/>
          <a:p>
            <a:r>
              <a:rPr lang="en-US" smtClean="0"/>
              <a:t>Learning Objectives</a:t>
            </a:r>
            <a:endParaRPr lang="en-US" dirty="0"/>
          </a:p>
        </p:txBody>
      </p:sp>
    </p:spTree>
    <p:extLst>
      <p:ext uri="{BB962C8B-B14F-4D97-AF65-F5344CB8AC3E}">
        <p14:creationId xmlns:p14="http://schemas.microsoft.com/office/powerpoint/2010/main" val="326380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228045"/>
            <a:ext cx="8148580" cy="1047307"/>
          </a:xfrm>
        </p:spPr>
        <p:txBody>
          <a:bodyPr>
            <a:normAutofit/>
          </a:bodyPr>
          <a:lstStyle/>
          <a:p>
            <a:pPr marL="0" indent="0">
              <a:buNone/>
            </a:pPr>
            <a:r>
              <a:rPr lang="en-US" dirty="0" smtClean="0"/>
              <a:t>Metadata is the data, or information, about the data. </a:t>
            </a:r>
          </a:p>
          <a:p>
            <a:pPr marL="0" indent="0">
              <a:buNone/>
            </a:pPr>
            <a:r>
              <a:rPr lang="en-US" dirty="0" smtClean="0"/>
              <a:t>It is the: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endParaRPr lang="en-US" dirty="0" smtClean="0"/>
          </a:p>
        </p:txBody>
      </p:sp>
      <p:sp>
        <p:nvSpPr>
          <p:cNvPr id="3" name="Title 2"/>
          <p:cNvSpPr>
            <a:spLocks noGrp="1"/>
          </p:cNvSpPr>
          <p:nvPr>
            <p:ph type="title"/>
          </p:nvPr>
        </p:nvSpPr>
        <p:spPr/>
        <p:txBody>
          <a:bodyPr/>
          <a:lstStyle/>
          <a:p>
            <a:r>
              <a:rPr lang="en-US" dirty="0" smtClean="0"/>
              <a:t>Data About Data</a:t>
            </a:r>
            <a:endParaRPr lang="en-US" dirty="0"/>
          </a:p>
        </p:txBody>
      </p:sp>
      <p:sp>
        <p:nvSpPr>
          <p:cNvPr id="4" name="Slide Number Placeholder 3"/>
          <p:cNvSpPr>
            <a:spLocks noGrp="1"/>
          </p:cNvSpPr>
          <p:nvPr>
            <p:ph type="sldNum" sz="quarter" idx="12"/>
          </p:nvPr>
        </p:nvSpPr>
        <p:spPr/>
        <p:txBody>
          <a:bodyPr>
            <a:normAutofit/>
          </a:bodyPr>
          <a:lstStyle/>
          <a:p>
            <a:fld id="{AEB3A397-5806-430A-A19F-49656BC5DECE}" type="slidenum">
              <a:rPr lang="en-US" smtClean="0"/>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97" y="1513303"/>
            <a:ext cx="7317702" cy="4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017488" y="5688409"/>
            <a:ext cx="1698863" cy="461665"/>
          </a:xfrm>
          <a:prstGeom prst="rect">
            <a:avLst/>
          </a:prstGeom>
          <a:noFill/>
        </p:spPr>
        <p:txBody>
          <a:bodyPr wrap="none" rtlCol="0">
            <a:spAutoFit/>
          </a:bodyPr>
          <a:lstStyle/>
          <a:p>
            <a:r>
              <a:rPr lang="en-US" sz="2400" dirty="0" smtClean="0"/>
              <a:t>of your data</a:t>
            </a:r>
            <a:endParaRPr lang="en-US" sz="2400" dirty="0"/>
          </a:p>
        </p:txBody>
      </p:sp>
    </p:spTree>
    <p:extLst>
      <p:ext uri="{BB962C8B-B14F-4D97-AF65-F5344CB8AC3E}">
        <p14:creationId xmlns:p14="http://schemas.microsoft.com/office/powerpoint/2010/main" val="18471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Reporting</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4</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474859602"/>
              </p:ext>
            </p:extLst>
          </p:nvPr>
        </p:nvGraphicFramePr>
        <p:xfrm>
          <a:off x="612775" y="1259944"/>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30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34" y="1116161"/>
            <a:ext cx="8937625" cy="6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 Label For Your Data</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5</a:t>
            </a:fld>
            <a:endParaRPr lang="en-US"/>
          </a:p>
        </p:txBody>
      </p:sp>
      <p:grpSp>
        <p:nvGrpSpPr>
          <p:cNvPr id="22" name="Group 21"/>
          <p:cNvGrpSpPr/>
          <p:nvPr/>
        </p:nvGrpSpPr>
        <p:grpSpPr>
          <a:xfrm>
            <a:off x="0" y="5528931"/>
            <a:ext cx="2615609" cy="1329070"/>
            <a:chOff x="0" y="5528931"/>
            <a:chExt cx="2615609" cy="1329070"/>
          </a:xfrm>
        </p:grpSpPr>
        <p:sp>
          <p:nvSpPr>
            <p:cNvPr id="21" name="Rectangle 20"/>
            <p:cNvSpPr/>
            <p:nvPr/>
          </p:nvSpPr>
          <p:spPr>
            <a:xfrm>
              <a:off x="0" y="5528931"/>
              <a:ext cx="2615609" cy="1329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68673"/>
              <a:ext cx="2544417" cy="1089328"/>
            </a:xfrm>
            <a:prstGeom prst="rect">
              <a:avLst/>
            </a:prstGeom>
          </p:spPr>
        </p:pic>
      </p:grpSp>
    </p:spTree>
    <p:extLst>
      <p:ext uri="{BB962C8B-B14F-4D97-AF65-F5344CB8AC3E}">
        <p14:creationId xmlns:p14="http://schemas.microsoft.com/office/powerpoint/2010/main" val="155245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Label For Your Data</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6</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225" y="1137684"/>
            <a:ext cx="8290122" cy="498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Is Part of the Data</a:t>
            </a:r>
            <a:endParaRPr lang="en-US" dirty="0"/>
          </a:p>
        </p:txBody>
      </p:sp>
      <p:sp>
        <p:nvSpPr>
          <p:cNvPr id="4" name="Slide Number Placeholder 3"/>
          <p:cNvSpPr>
            <a:spLocks noGrp="1"/>
          </p:cNvSpPr>
          <p:nvPr>
            <p:ph type="sldNum" sz="quarter" idx="12"/>
          </p:nvPr>
        </p:nvSpPr>
        <p:spPr>
          <a:xfrm>
            <a:off x="6404610" y="6090526"/>
            <a:ext cx="2057400" cy="365125"/>
          </a:xfrm>
        </p:spPr>
        <p:txBody>
          <a:bodyPr/>
          <a:lstStyle/>
          <a:p>
            <a:fld id="{B54BC315-9560-46F5-B4AE-0DDBF6B14E63}" type="slidenum">
              <a:rPr lang="en-US" smtClean="0"/>
              <a:t>7</a:t>
            </a:fld>
            <a:endParaRPr lang="en-US"/>
          </a:p>
        </p:txBody>
      </p:sp>
      <p:sp>
        <p:nvSpPr>
          <p:cNvPr id="5" name="Content Placeholder 1"/>
          <p:cNvSpPr txBox="1">
            <a:spLocks/>
          </p:cNvSpPr>
          <p:nvPr/>
        </p:nvSpPr>
        <p:spPr>
          <a:xfrm>
            <a:off x="612648" y="1334375"/>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Metadata gives context to data content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6" name="Group 5"/>
          <p:cNvGrpSpPr/>
          <p:nvPr/>
        </p:nvGrpSpPr>
        <p:grpSpPr>
          <a:xfrm>
            <a:off x="792848" y="1883650"/>
            <a:ext cx="8051800" cy="4120636"/>
            <a:chOff x="1003300" y="1693863"/>
            <a:chExt cx="8051800" cy="4120636"/>
          </a:xfrm>
        </p:grpSpPr>
        <p:sp>
          <p:nvSpPr>
            <p:cNvPr id="7" name="Text Box 14"/>
            <p:cNvSpPr txBox="1">
              <a:spLocks noChangeArrowheads="1"/>
            </p:cNvSpPr>
            <p:nvPr/>
          </p:nvSpPr>
          <p:spPr bwMode="auto">
            <a:xfrm>
              <a:off x="7035800" y="2552700"/>
              <a:ext cx="1790700" cy="1903413"/>
            </a:xfrm>
            <a:prstGeom prst="rect">
              <a:avLst/>
            </a:prstGeom>
            <a:solidFill>
              <a:srgbClr val="A7B789">
                <a:lumMod val="40000"/>
                <a:lumOff val="60000"/>
              </a:srgbClr>
            </a:solidFill>
            <a:ln w="12700" cap="sq">
              <a:solidFill>
                <a:srgbClr val="333399"/>
              </a:solidFill>
              <a:miter lim="800000"/>
              <a:headEnd type="none" w="sm" len="sm"/>
              <a:tailEnd type="none" w="sm" len="sm"/>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charset="0"/>
                </a:rPr>
                <a:t>Metadata</a:t>
              </a:r>
              <a:br>
                <a:rPr kumimoji="0" lang="en-US" altLang="en-US" sz="18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Title</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smtClean="0">
                  <a:ln>
                    <a:noFill/>
                  </a:ln>
                  <a:solidFill>
                    <a:srgbClr val="000000"/>
                  </a:solidFill>
                  <a:effectLst/>
                  <a:uLnTx/>
                  <a:uFillTx/>
                  <a:latin typeface="Arial" charset="0"/>
                </a:rPr>
                <a:t>Responsible Party</a:t>
              </a:r>
              <a:r>
                <a:rPr kumimoji="0" lang="en-US" altLang="en-US" sz="1000" b="0" i="0" u="none" strike="noStrike" kern="0" cap="none" spc="0" normalizeH="0" baseline="0" noProof="0" dirty="0">
                  <a:ln>
                    <a:noFill/>
                  </a:ln>
                  <a:solidFill>
                    <a:srgbClr val="000000"/>
                  </a:solidFill>
                  <a:effectLst/>
                  <a:uLnTx/>
                  <a:uFillTx/>
                  <a:latin typeface="Arial" charset="0"/>
                </a:rPr>
                <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Purpose</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Abstract</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Geographic Extent</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Time Period of Content</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Sources Used</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Process Description</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Positional Accuracy</a:t>
              </a:r>
              <a:br>
                <a:rPr kumimoji="0" lang="en-US" altLang="en-US" sz="1000" b="0" i="0" u="none" strike="noStrike" kern="0" cap="none" spc="0" normalizeH="0" baseline="0" noProof="0" dirty="0">
                  <a:ln>
                    <a:noFill/>
                  </a:ln>
                  <a:solidFill>
                    <a:srgbClr val="000000"/>
                  </a:solidFill>
                  <a:effectLst/>
                  <a:uLnTx/>
                  <a:uFillTx/>
                  <a:latin typeface="Arial" charset="0"/>
                </a:rPr>
              </a:br>
              <a:r>
                <a:rPr kumimoji="0" lang="en-US" altLang="en-US" sz="1000" b="0" i="0" u="none" strike="noStrike" kern="0" cap="none" spc="0" normalizeH="0" baseline="0" noProof="0" dirty="0">
                  <a:ln>
                    <a:noFill/>
                  </a:ln>
                  <a:solidFill>
                    <a:srgbClr val="000000"/>
                  </a:solidFill>
                  <a:effectLst/>
                  <a:uLnTx/>
                  <a:uFillTx/>
                  <a:latin typeface="Arial" charset="0"/>
                </a:rPr>
                <a:t>Entities and Attributes…….</a:t>
              </a:r>
              <a:endParaRPr kumimoji="0" lang="en-US" altLang="en-US" sz="1800" b="0" i="0" u="none" strike="noStrike" kern="0" cap="none" spc="0" normalizeH="0" baseline="0" noProof="0" dirty="0">
                <a:ln>
                  <a:noFill/>
                </a:ln>
                <a:solidFill>
                  <a:srgbClr val="000000"/>
                </a:solidFill>
                <a:effectLst/>
                <a:uLnTx/>
                <a:uFillTx/>
                <a:latin typeface="Arial" charset="0"/>
              </a:endParaRPr>
            </a:p>
          </p:txBody>
        </p:sp>
        <p:sp>
          <p:nvSpPr>
            <p:cNvPr id="8" name="Text Box 17"/>
            <p:cNvSpPr txBox="1">
              <a:spLocks noChangeArrowheads="1"/>
            </p:cNvSpPr>
            <p:nvPr/>
          </p:nvSpPr>
          <p:spPr bwMode="auto">
            <a:xfrm>
              <a:off x="1003300" y="4861999"/>
              <a:ext cx="1752600" cy="398463"/>
            </a:xfrm>
            <a:prstGeom prst="rect">
              <a:avLst/>
            </a:prstGeom>
            <a:noFill/>
            <a:ln w="12700" cap="sq">
              <a:noFill/>
              <a:miter lim="800000"/>
              <a:headEnd type="none" w="sm" len="sm"/>
              <a:tailEnd type="none" w="sm" len="sm"/>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a:ln>
                    <a:noFill/>
                  </a:ln>
                  <a:solidFill>
                    <a:srgbClr val="008000"/>
                  </a:solidFill>
                  <a:effectLst>
                    <a:outerShdw blurRad="38100" dist="38100" dir="2700000" algn="tl">
                      <a:srgbClr val="C0C0C0"/>
                    </a:outerShdw>
                  </a:effectLst>
                  <a:uLnTx/>
                  <a:uFillTx/>
                  <a:latin typeface="Tahoma"/>
                </a:rPr>
                <a:t>phenomena</a:t>
              </a:r>
            </a:p>
          </p:txBody>
        </p:sp>
        <p:sp>
          <p:nvSpPr>
            <p:cNvPr id="9" name="Text Box 18"/>
            <p:cNvSpPr txBox="1">
              <a:spLocks noChangeArrowheads="1"/>
            </p:cNvSpPr>
            <p:nvPr/>
          </p:nvSpPr>
          <p:spPr bwMode="auto">
            <a:xfrm>
              <a:off x="3429000" y="4847712"/>
              <a:ext cx="3479800" cy="396875"/>
            </a:xfrm>
            <a:prstGeom prst="rect">
              <a:avLst/>
            </a:prstGeom>
            <a:noFill/>
            <a:ln w="12700" cap="sq">
              <a:noFill/>
              <a:miter lim="800000"/>
              <a:headEnd type="none" w="sm" len="sm"/>
              <a:tailEnd type="none" w="sm" len="sm"/>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a:ln>
                    <a:noFill/>
                  </a:ln>
                  <a:solidFill>
                    <a:srgbClr val="008000"/>
                  </a:solidFill>
                  <a:effectLst>
                    <a:outerShdw blurRad="38100" dist="38100" dir="2700000" algn="tl">
                      <a:srgbClr val="C0C0C0"/>
                    </a:outerShdw>
                  </a:effectLst>
                  <a:uLnTx/>
                  <a:uFillTx/>
                  <a:latin typeface="Tahoma"/>
                </a:rPr>
                <a:t>map / image / database</a:t>
              </a:r>
            </a:p>
          </p:txBody>
        </p:sp>
        <p:sp>
          <p:nvSpPr>
            <p:cNvPr id="10" name="Text Box 19"/>
            <p:cNvSpPr txBox="1">
              <a:spLocks noChangeArrowheads="1"/>
            </p:cNvSpPr>
            <p:nvPr/>
          </p:nvSpPr>
          <p:spPr bwMode="auto">
            <a:xfrm>
              <a:off x="7302500" y="4847712"/>
              <a:ext cx="1752600" cy="396875"/>
            </a:xfrm>
            <a:prstGeom prst="rect">
              <a:avLst/>
            </a:prstGeom>
            <a:noFill/>
            <a:ln w="12700" cap="sq">
              <a:noFill/>
              <a:miter lim="800000"/>
              <a:headEnd type="none" w="sm" len="sm"/>
              <a:tailEnd type="none" w="sm" len="sm"/>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a:ln>
                    <a:noFill/>
                  </a:ln>
                  <a:solidFill>
                    <a:srgbClr val="008000"/>
                  </a:solidFill>
                  <a:effectLst>
                    <a:outerShdw blurRad="38100" dist="38100" dir="2700000" algn="tl">
                      <a:srgbClr val="C0C0C0"/>
                    </a:outerShdw>
                  </a:effectLst>
                  <a:uLnTx/>
                  <a:uFillTx/>
                  <a:latin typeface="Tahoma"/>
                </a:rPr>
                <a:t>metadata</a:t>
              </a:r>
            </a:p>
          </p:txBody>
        </p:sp>
        <p:grpSp>
          <p:nvGrpSpPr>
            <p:cNvPr id="11" name="Group 20"/>
            <p:cNvGrpSpPr>
              <a:grpSpLocks/>
            </p:cNvGrpSpPr>
            <p:nvPr/>
          </p:nvGrpSpPr>
          <p:grpSpPr bwMode="auto">
            <a:xfrm>
              <a:off x="1746250" y="5309674"/>
              <a:ext cx="3021013" cy="476250"/>
              <a:chOff x="908" y="3130"/>
              <a:chExt cx="1902" cy="266"/>
            </a:xfrm>
          </p:grpSpPr>
          <p:sp>
            <p:nvSpPr>
              <p:cNvPr id="18" name="Rectangle 21"/>
              <p:cNvSpPr>
                <a:spLocks noChangeArrowheads="1"/>
              </p:cNvSpPr>
              <p:nvPr/>
            </p:nvSpPr>
            <p:spPr bwMode="auto">
              <a:xfrm>
                <a:off x="1446" y="3242"/>
                <a:ext cx="8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a:ln>
                      <a:noFill/>
                    </a:ln>
                    <a:solidFill>
                      <a:srgbClr val="000000"/>
                    </a:solidFill>
                    <a:effectLst/>
                    <a:uLnTx/>
                    <a:uFillTx/>
                    <a:latin typeface="Arial" charset="0"/>
                  </a:rPr>
                  <a:t>abstraction</a:t>
                </a:r>
              </a:p>
            </p:txBody>
          </p:sp>
          <p:sp>
            <p:nvSpPr>
              <p:cNvPr id="19" name="Arc 22"/>
              <p:cNvSpPr>
                <a:spLocks/>
              </p:cNvSpPr>
              <p:nvPr/>
            </p:nvSpPr>
            <p:spPr bwMode="auto">
              <a:xfrm rot="-10325570">
                <a:off x="908" y="3130"/>
                <a:ext cx="570" cy="146"/>
              </a:xfrm>
              <a:custGeom>
                <a:avLst/>
                <a:gdLst>
                  <a:gd name="T0" fmla="*/ 0 w 21600"/>
                  <a:gd name="T1" fmla="*/ 0 h 21600"/>
                  <a:gd name="T2" fmla="*/ 570 w 21600"/>
                  <a:gd name="T3" fmla="*/ 146 h 21600"/>
                  <a:gd name="T4" fmla="*/ 0 w 21600"/>
                  <a:gd name="T5" fmla="*/ 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ndParaRPr>
              </a:p>
            </p:txBody>
          </p:sp>
          <p:sp>
            <p:nvSpPr>
              <p:cNvPr id="20" name="Arc 23"/>
              <p:cNvSpPr>
                <a:spLocks/>
              </p:cNvSpPr>
              <p:nvPr/>
            </p:nvSpPr>
            <p:spPr bwMode="auto">
              <a:xfrm rot="10325570" flipH="1">
                <a:off x="2240" y="3145"/>
                <a:ext cx="570" cy="146"/>
              </a:xfrm>
              <a:custGeom>
                <a:avLst/>
                <a:gdLst>
                  <a:gd name="T0" fmla="*/ 0 w 21600"/>
                  <a:gd name="T1" fmla="*/ 0 h 21600"/>
                  <a:gd name="T2" fmla="*/ 570 w 21600"/>
                  <a:gd name="T3" fmla="*/ 146 h 21600"/>
                  <a:gd name="T4" fmla="*/ 0 w 21600"/>
                  <a:gd name="T5" fmla="*/ 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sq">
                <a:solidFill>
                  <a:srgbClr val="0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ndParaRPr>
              </a:p>
            </p:txBody>
          </p:sp>
        </p:grpSp>
        <p:grpSp>
          <p:nvGrpSpPr>
            <p:cNvPr id="12" name="Group 24"/>
            <p:cNvGrpSpPr>
              <a:grpSpLocks/>
            </p:cNvGrpSpPr>
            <p:nvPr/>
          </p:nvGrpSpPr>
          <p:grpSpPr bwMode="auto">
            <a:xfrm>
              <a:off x="4945063" y="5338249"/>
              <a:ext cx="3019425" cy="476250"/>
              <a:chOff x="908" y="3130"/>
              <a:chExt cx="1902" cy="266"/>
            </a:xfrm>
          </p:grpSpPr>
          <p:sp>
            <p:nvSpPr>
              <p:cNvPr id="15" name="Rectangle 25"/>
              <p:cNvSpPr>
                <a:spLocks noChangeArrowheads="1"/>
              </p:cNvSpPr>
              <p:nvPr/>
            </p:nvSpPr>
            <p:spPr bwMode="auto">
              <a:xfrm>
                <a:off x="1446" y="3242"/>
                <a:ext cx="8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a:ln>
                      <a:noFill/>
                    </a:ln>
                    <a:solidFill>
                      <a:srgbClr val="000000"/>
                    </a:solidFill>
                    <a:effectLst/>
                    <a:uLnTx/>
                    <a:uFillTx/>
                    <a:latin typeface="Arial" charset="0"/>
                  </a:rPr>
                  <a:t>abstraction</a:t>
                </a:r>
              </a:p>
            </p:txBody>
          </p:sp>
          <p:sp>
            <p:nvSpPr>
              <p:cNvPr id="16" name="Arc 26"/>
              <p:cNvSpPr>
                <a:spLocks/>
              </p:cNvSpPr>
              <p:nvPr/>
            </p:nvSpPr>
            <p:spPr bwMode="auto">
              <a:xfrm rot="-10325570">
                <a:off x="908" y="3130"/>
                <a:ext cx="570" cy="146"/>
              </a:xfrm>
              <a:custGeom>
                <a:avLst/>
                <a:gdLst>
                  <a:gd name="T0" fmla="*/ 0 w 21600"/>
                  <a:gd name="T1" fmla="*/ 0 h 21600"/>
                  <a:gd name="T2" fmla="*/ 570 w 21600"/>
                  <a:gd name="T3" fmla="*/ 146 h 21600"/>
                  <a:gd name="T4" fmla="*/ 0 w 21600"/>
                  <a:gd name="T5" fmla="*/ 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ndParaRPr>
              </a:p>
            </p:txBody>
          </p:sp>
          <p:sp>
            <p:nvSpPr>
              <p:cNvPr id="17" name="Arc 27"/>
              <p:cNvSpPr>
                <a:spLocks/>
              </p:cNvSpPr>
              <p:nvPr/>
            </p:nvSpPr>
            <p:spPr bwMode="auto">
              <a:xfrm rot="10325570" flipH="1">
                <a:off x="2240" y="3145"/>
                <a:ext cx="570" cy="146"/>
              </a:xfrm>
              <a:custGeom>
                <a:avLst/>
                <a:gdLst>
                  <a:gd name="T0" fmla="*/ 0 w 21600"/>
                  <a:gd name="T1" fmla="*/ 0 h 21600"/>
                  <a:gd name="T2" fmla="*/ 570 w 21600"/>
                  <a:gd name="T3" fmla="*/ 146 h 21600"/>
                  <a:gd name="T4" fmla="*/ 0 w 21600"/>
                  <a:gd name="T5" fmla="*/ 1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sq">
                <a:solidFill>
                  <a:srgbClr val="00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ndParaRPr>
              </a:p>
            </p:txBody>
          </p:sp>
        </p:grpSp>
        <p:sp>
          <p:nvSpPr>
            <p:cNvPr id="13" name="AutoShape 28"/>
            <p:cNvSpPr>
              <a:spLocks/>
            </p:cNvSpPr>
            <p:nvPr/>
          </p:nvSpPr>
          <p:spPr bwMode="auto">
            <a:xfrm rot="16200000">
              <a:off x="6266656" y="-107156"/>
              <a:ext cx="242888" cy="4876800"/>
            </a:xfrm>
            <a:prstGeom prst="rightBracket">
              <a:avLst>
                <a:gd name="adj" fmla="val 167320"/>
              </a:avLst>
            </a:prstGeom>
            <a:noFill/>
            <a:ln w="12700" cap="sq">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charset="0"/>
                </a:rPr>
                <a:t>content			     context</a:t>
              </a:r>
            </a:p>
          </p:txBody>
        </p:sp>
        <p:sp>
          <p:nvSpPr>
            <p:cNvPr id="14" name="Text Box 29"/>
            <p:cNvSpPr txBox="1">
              <a:spLocks noChangeArrowheads="1"/>
            </p:cNvSpPr>
            <p:nvPr/>
          </p:nvSpPr>
          <p:spPr bwMode="auto">
            <a:xfrm>
              <a:off x="5135563" y="1693863"/>
              <a:ext cx="25352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ooper Black" pitchFamily="18" charset="0"/>
                </a:rPr>
                <a:t>DATA</a:t>
              </a:r>
            </a:p>
          </p:txBody>
        </p:sp>
      </p:grpSp>
      <p:pic>
        <p:nvPicPr>
          <p:cNvPr id="21" name="Picture 4" descr="https://upload.wikimedia.org/wikipedia/commons/6/6f/Australian_Vege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873" y="2687292"/>
            <a:ext cx="2101676" cy="21016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Pine, Tree, Pine Branch, Fall, Pine Needles, Wi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267" y="2742487"/>
            <a:ext cx="2537883" cy="19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9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Aids Data Discovery</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8</a:t>
            </a:fld>
            <a:endParaRPr lang="en-US"/>
          </a:p>
        </p:txBody>
      </p:sp>
      <p:sp>
        <p:nvSpPr>
          <p:cNvPr id="5" name="Content Placeholder 1"/>
          <p:cNvSpPr txBox="1">
            <a:spLocks/>
          </p:cNvSpPr>
          <p:nvPr/>
        </p:nvSpPr>
        <p:spPr>
          <a:xfrm>
            <a:off x="701748" y="1323742"/>
            <a:ext cx="7756451"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None/>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Metadata enables users to search for data by:</a:t>
            </a:r>
          </a:p>
          <a:p>
            <a:pPr marL="320040" marR="0" lvl="0" indent="-320040" algn="l" defTabSz="914400" rtl="0" eaLnBrk="1" fontAlgn="auto" latinLnBrk="0" hangingPunct="1">
              <a:lnSpc>
                <a:spcPct val="100000"/>
              </a:lnSpc>
              <a:spcBef>
                <a:spcPts val="700"/>
              </a:spcBef>
              <a:spcAft>
                <a:spcPts val="0"/>
              </a:spcAft>
              <a:buClr>
                <a:srgbClr val="0471B4"/>
              </a:buClr>
              <a:buSzPct val="60000"/>
              <a:buFont typeface="Wingdings" panose="05000000000000000000" pitchFamily="2" charset="2"/>
              <a:buChar char="q"/>
              <a:tabLst/>
              <a:defRPr/>
            </a:pPr>
            <a:endParaRPr kumimoji="0" lang="en-US" sz="2900" b="0" i="0" u="none" strike="noStrike" kern="1200" cap="none" spc="0" normalizeH="0" baseline="0" noProof="0" dirty="0">
              <a:ln>
                <a:noFill/>
              </a:ln>
              <a:solidFill>
                <a:srgbClr val="000000"/>
              </a:solidFill>
              <a:effectLst/>
              <a:uLnTx/>
              <a:uFillTx/>
              <a:latin typeface="Tahoma"/>
              <a:ea typeface="+mn-ea"/>
              <a:cs typeface="+mn-cs"/>
            </a:endParaRPr>
          </a:p>
        </p:txBody>
      </p:sp>
      <p:grpSp>
        <p:nvGrpSpPr>
          <p:cNvPr id="6" name="Group 5"/>
          <p:cNvGrpSpPr/>
          <p:nvPr/>
        </p:nvGrpSpPr>
        <p:grpSpPr>
          <a:xfrm>
            <a:off x="1280160" y="1846982"/>
            <a:ext cx="6502168" cy="3881120"/>
            <a:chOff x="3179388" y="1563715"/>
            <a:chExt cx="6101309" cy="2930468"/>
          </a:xfrm>
        </p:grpSpPr>
        <p:graphicFrame>
          <p:nvGraphicFramePr>
            <p:cNvPr id="7" name="Diagram 6"/>
            <p:cNvGraphicFramePr/>
            <p:nvPr>
              <p:extLst>
                <p:ext uri="{D42A27DB-BD31-4B8C-83A1-F6EECF244321}">
                  <p14:modId xmlns:p14="http://schemas.microsoft.com/office/powerpoint/2010/main" val="3391067350"/>
                </p:ext>
              </p:extLst>
            </p:nvPr>
          </p:nvGraphicFramePr>
          <p:xfrm>
            <a:off x="3179388" y="1563715"/>
            <a:ext cx="4323080" cy="293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83435780"/>
                </p:ext>
              </p:extLst>
            </p:nvPr>
          </p:nvGraphicFramePr>
          <p:xfrm>
            <a:off x="4957617" y="1563715"/>
            <a:ext cx="4323080" cy="2930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92556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Aids Data Discovery</a:t>
            </a:r>
            <a:endParaRPr lang="en-US" dirty="0"/>
          </a:p>
        </p:txBody>
      </p:sp>
      <p:sp>
        <p:nvSpPr>
          <p:cNvPr id="4" name="Slide Number Placeholder 3"/>
          <p:cNvSpPr>
            <a:spLocks noGrp="1"/>
          </p:cNvSpPr>
          <p:nvPr>
            <p:ph type="sldNum" sz="quarter" idx="12"/>
          </p:nvPr>
        </p:nvSpPr>
        <p:spPr/>
        <p:txBody>
          <a:bodyPr/>
          <a:lstStyle/>
          <a:p>
            <a:fld id="{B54BC315-9560-46F5-B4AE-0DDBF6B14E63}" type="slidenum">
              <a:rPr lang="en-US" smtClean="0"/>
              <a:t>9</a:t>
            </a:fld>
            <a:endParaRPr lang="en-US"/>
          </a:p>
        </p:txBody>
      </p:sp>
      <p:sp>
        <p:nvSpPr>
          <p:cNvPr id="5" name="Content Placeholder 1"/>
          <p:cNvSpPr txBox="1">
            <a:spLocks/>
          </p:cNvSpPr>
          <p:nvPr/>
        </p:nvSpPr>
        <p:spPr>
          <a:xfrm>
            <a:off x="612648" y="1430072"/>
            <a:ext cx="7845552" cy="484216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4">
                  <a:lumMod val="50000"/>
                </a:schemeClr>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Arial" panose="020B0604020202020204" pitchFamily="34" charset="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anose="05000000000000000000" pitchFamily="2" charset="2"/>
              <a:buNone/>
            </a:pPr>
            <a:r>
              <a:rPr lang="en-US" sz="2800" smtClean="0">
                <a:latin typeface="Arial" panose="020B0604020202020204" pitchFamily="34" charset="0"/>
                <a:cs typeface="Arial" panose="020B0604020202020204" pitchFamily="34" charset="0"/>
              </a:rPr>
              <a:t>Metadata enables users to search their own:</a:t>
            </a:r>
          </a:p>
          <a:p>
            <a:pPr marL="0" indent="0">
              <a:buFont typeface="Wingdings" panose="05000000000000000000" pitchFamily="2" charset="2"/>
              <a:buNone/>
            </a:pPr>
            <a:endParaRPr lang="en-US" sz="280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2800" smtClean="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US" sz="2800" smtClean="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2800" smtClean="0">
                <a:latin typeface="Arial" panose="020B0604020202020204" pitchFamily="34" charset="0"/>
                <a:cs typeface="Arial" panose="020B0604020202020204" pitchFamily="34" charset="0"/>
              </a:rPr>
              <a:t>Metadata enables user to search external:</a:t>
            </a:r>
            <a:endParaRPr lang="en-US" sz="2800" dirty="0" smtClean="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075119004"/>
              </p:ext>
            </p:extLst>
          </p:nvPr>
        </p:nvGraphicFramePr>
        <p:xfrm>
          <a:off x="520499" y="378831"/>
          <a:ext cx="7268308" cy="449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845227156"/>
              </p:ext>
            </p:extLst>
          </p:nvPr>
        </p:nvGraphicFramePr>
        <p:xfrm>
          <a:off x="520499" y="2696520"/>
          <a:ext cx="7268308" cy="449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8975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ppt5C88.tmp</Template>
  <TotalTime>1365</TotalTime>
  <Words>838</Words>
  <Application>Microsoft Office PowerPoint</Application>
  <PresentationFormat>On-screen Show (4:3)</PresentationFormat>
  <Paragraphs>161</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Introduction to Metadata</vt:lpstr>
      <vt:lpstr>Learning Objectives</vt:lpstr>
      <vt:lpstr>Data About Data</vt:lpstr>
      <vt:lpstr>Data Reporting</vt:lpstr>
      <vt:lpstr>A Label For Your Data</vt:lpstr>
      <vt:lpstr>A Label For Your Data</vt:lpstr>
      <vt:lpstr>Metadata Is Part of the Data</vt:lpstr>
      <vt:lpstr>Metadata Aids Data Discovery</vt:lpstr>
      <vt:lpstr>Metadata Aids Data Discovery</vt:lpstr>
      <vt:lpstr>Spatial Data Infrastructure</vt:lpstr>
      <vt:lpstr>National Spatial Data Infrastructure</vt:lpstr>
      <vt:lpstr>The NSDI and Geospatial Platform</vt:lpstr>
      <vt:lpstr>Metadata Supports the NSDI</vt:lpstr>
      <vt:lpstr>Discussion</vt:lpstr>
    </vt:vector>
  </TitlesOfParts>
  <Company>ArdentMC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Brigitta Urban-Mathieux;Lynda Wayne;Jennifer Carlino</dc:creator>
  <cp:lastModifiedBy>Lynda Wayne</cp:lastModifiedBy>
  <cp:revision>124</cp:revision>
  <dcterms:created xsi:type="dcterms:W3CDTF">2015-12-07T16:12:35Z</dcterms:created>
  <dcterms:modified xsi:type="dcterms:W3CDTF">2016-04-27T13:09:23Z</dcterms:modified>
</cp:coreProperties>
</file>