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61" r:id="rId2"/>
    <p:sldId id="264" r:id="rId3"/>
    <p:sldId id="257" r:id="rId4"/>
    <p:sldId id="262" r:id="rId5"/>
    <p:sldId id="263" r:id="rId6"/>
    <p:sldId id="265" r:id="rId7"/>
    <p:sldId id="258" r:id="rId8"/>
    <p:sldId id="266" r:id="rId9"/>
    <p:sldId id="267" r:id="rId10"/>
    <p:sldId id="259" r:id="rId11"/>
    <p:sldId id="260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17E5A5-5D8F-491A-AA58-B9AB6EA2865A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1F9868-29AD-4D25-A369-C9E94C6BF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7436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0D65C1-5984-4CF6-9400-D77446ABEDEC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B8DCA8-CA02-41B8-AE87-921DBAE47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092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Remember there’s another form of online learning: the Crowd Source Model.</a:t>
            </a:r>
            <a:r>
              <a:rPr lang="en-US" baseline="0" dirty="0" smtClean="0"/>
              <a:t> Now, we’re going to take a look at </a:t>
            </a:r>
            <a:r>
              <a:rPr lang="en-US" baseline="0" dirty="0" err="1" smtClean="0"/>
              <a:t>Pintrest</a:t>
            </a:r>
            <a:r>
              <a:rPr lang="en-US" baseline="0" dirty="0" smtClean="0"/>
              <a:t>, which is a social media platform, that is also a place that has evolved into a learning environment.  I have this cartoon here because, I find </a:t>
            </a:r>
            <a:r>
              <a:rPr lang="en-US" baseline="0" dirty="0" err="1" smtClean="0"/>
              <a:t>Pintrest</a:t>
            </a:r>
            <a:r>
              <a:rPr lang="en-US" baseline="0" dirty="0" smtClean="0"/>
              <a:t> to be a dangerous time suck. But if you stay focused you can find some great stuff.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E96EF-28B9-4E84-B764-4838C174895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905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Here’s a screenshot</a:t>
            </a:r>
            <a:r>
              <a:rPr lang="en-US" baseline="0" dirty="0" smtClean="0"/>
              <a:t> of the basic landing page. </a:t>
            </a:r>
            <a:r>
              <a:rPr lang="en-US" baseline="0" dirty="0" err="1" smtClean="0"/>
              <a:t>Pintrest</a:t>
            </a:r>
            <a:r>
              <a:rPr lang="en-US" baseline="0" dirty="0" smtClean="0"/>
              <a:t> is a free website that launched in 2010. The developer called it a “catalogue of ideas”; other people have described it as a “photo sharing” network. I think it’s like a visual catalog to the web. People save photos and links, using a “pin”. You may have seen the P icon for pinning on tool bars?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E96EF-28B9-4E84-B764-4838C174895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30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8DCA8-CA02-41B8-AE87-921DBAE47B7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6620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OK—Here I’m logged in—you can see my name up there? And I have done</a:t>
            </a:r>
            <a:r>
              <a:rPr lang="en-US" baseline="0" dirty="0" smtClean="0"/>
              <a:t> a subject search for two topics: ESL and teaching and the boxes below are pins other people have added related to these topics.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E96EF-28B9-4E84-B764-4838C174895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0725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log into </a:t>
            </a:r>
            <a:r>
              <a:rPr lang="en-US" dirty="0" err="1" smtClean="0"/>
              <a:t>Pintrest</a:t>
            </a:r>
            <a:r>
              <a:rPr lang="en-US" baseline="0" dirty="0" smtClean="0"/>
              <a:t> with my email, so I also get emails every day or two related to things I’ve search. This is great for inspiration! But beware the time suck!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E96EF-28B9-4E84-B764-4838C174895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53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CE59E-8001-47F2-B98F-82D1BB249006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C40A9-37A0-48F4-9B77-AF672A8AE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949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CE59E-8001-47F2-B98F-82D1BB249006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C40A9-37A0-48F4-9B77-AF672A8AE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455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CE59E-8001-47F2-B98F-82D1BB249006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C40A9-37A0-48F4-9B77-AF672A8AE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96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CE59E-8001-47F2-B98F-82D1BB249006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C40A9-37A0-48F4-9B77-AF672A8AE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256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CE59E-8001-47F2-B98F-82D1BB249006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C40A9-37A0-48F4-9B77-AF672A8AE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597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CE59E-8001-47F2-B98F-82D1BB249006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C40A9-37A0-48F4-9B77-AF672A8AE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529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CE59E-8001-47F2-B98F-82D1BB249006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C40A9-37A0-48F4-9B77-AF672A8AE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261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CE59E-8001-47F2-B98F-82D1BB249006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C40A9-37A0-48F4-9B77-AF672A8AE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016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CE59E-8001-47F2-B98F-82D1BB249006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C40A9-37A0-48F4-9B77-AF672A8AE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507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CE59E-8001-47F2-B98F-82D1BB249006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C40A9-37A0-48F4-9B77-AF672A8AE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112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CE59E-8001-47F2-B98F-82D1BB249006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C40A9-37A0-48F4-9B77-AF672A8AE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256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ECE59E-8001-47F2-B98F-82D1BB249006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AC40A9-37A0-48F4-9B77-AF672A8AE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382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JWachowski\AppData\Local\Microsoft\Windows\Temporary Internet Files\Content.IE5\J8QYL8QT\monitor-558021_64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88" y="613353"/>
            <a:ext cx="8001000" cy="627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/>
          <a:p>
            <a:r>
              <a:rPr lang="en-US" dirty="0" smtClean="0"/>
              <a:t>Julie Wachowski</a:t>
            </a:r>
          </a:p>
          <a:p>
            <a:r>
              <a:rPr lang="en-US" dirty="0" smtClean="0"/>
              <a:t>Literacy Coordinator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dirty="0" smtClean="0"/>
              <a:t>Pinterest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1533806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nterest: Discover and save creative ideas - Google Chro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599522"/>
            <a:ext cx="6236467" cy="4495800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 rot="19583743">
            <a:off x="1080723" y="2860709"/>
            <a:ext cx="2410554" cy="1105267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Suggested/</a:t>
            </a:r>
          </a:p>
          <a:p>
            <a:pPr algn="ctr"/>
            <a:r>
              <a:rPr lang="en-US" dirty="0" smtClean="0"/>
              <a:t>Search Terms 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 rot="1752687">
            <a:off x="950619" y="1137362"/>
            <a:ext cx="1779125" cy="92432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My search terms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59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85800"/>
            <a:ext cx="8702040" cy="543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231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752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Also Known as: </a:t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Social Media CAN be fun!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743200" y="5181600"/>
            <a:ext cx="3445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Crowd Source Your Visual Hobbies</a:t>
            </a:r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964" y="3480316"/>
            <a:ext cx="1685925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3140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0774"/>
            <a:ext cx="8763000" cy="3230562"/>
          </a:xfrm>
        </p:spPr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also known as: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136" y="990600"/>
            <a:ext cx="1685925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Not when you are stuck on a lazy afternoon, or while conversing about ...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3525012"/>
            <a:ext cx="4038600" cy="3073478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 flipH="1">
            <a:off x="2438400" y="3200400"/>
            <a:ext cx="1981200" cy="1252728"/>
          </a:xfrm>
          <a:prstGeom prst="wedgeEllipseCallout">
            <a:avLst>
              <a:gd name="adj1" fmla="val -61833"/>
              <a:gd name="adj2" fmla="val 535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“Time flies!”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26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You Do With It?</a:t>
            </a:r>
            <a:endParaRPr lang="en-US" dirty="0"/>
          </a:p>
        </p:txBody>
      </p:sp>
      <p:pic>
        <p:nvPicPr>
          <p:cNvPr id="1036" name="Picture 12" descr="C:\Users\JWachowski\AppData\Local\Microsoft\Windows\Temporary Internet Files\Content.IE5\J8QYL8QT\gold-frame-vintage-clipart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76400"/>
            <a:ext cx="65532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44733" y="3438435"/>
            <a:ext cx="34831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/>
              <a:t>See anything you </a:t>
            </a:r>
          </a:p>
          <a:p>
            <a:pPr algn="ctr"/>
            <a:r>
              <a:rPr lang="en-US" sz="3600" dirty="0" smtClean="0"/>
              <a:t>can picture</a:t>
            </a:r>
          </a:p>
        </p:txBody>
      </p:sp>
    </p:spTree>
    <p:extLst>
      <p:ext uri="{BB962C8B-B14F-4D97-AF65-F5344CB8AC3E}">
        <p14:creationId xmlns:p14="http://schemas.microsoft.com/office/powerpoint/2010/main" val="3116523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You Do With It?</a:t>
            </a:r>
            <a:endParaRPr lang="en-US" dirty="0"/>
          </a:p>
        </p:txBody>
      </p:sp>
      <p:pic>
        <p:nvPicPr>
          <p:cNvPr id="1026" name="Picture 2" descr="C:\Users\JWachowski\AppData\Local\Microsoft\Windows\Temporary Internet Files\Content.IE5\R3EXH7GR\ronaldrhouston-sport-car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28800"/>
            <a:ext cx="2013702" cy="1245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JWachowski\AppData\Local\Microsoft\Windows\Temporary Internet Files\Content.IE5\2MS8GGM9\Bird-finch-10254-large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027785"/>
            <a:ext cx="958098" cy="1314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JWachowski\AppData\Local\Microsoft\Windows\Temporary Internet Files\Content.IE5\R3EXH7GR\food-allergy-free-recipes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590800"/>
            <a:ext cx="1971152" cy="2969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JWachowski\AppData\Local\Microsoft\Windows\Temporary Internet Files\Content.IE5\2MS8GGM9\teacher-resources[1]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175" y="4572000"/>
            <a:ext cx="1774449" cy="173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JWachowski\AppData\Local\Microsoft\Windows\Temporary Internet Files\Content.IE5\J8QYL8QT\4455694951_338bc65180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284" y="1764392"/>
            <a:ext cx="2851902" cy="2526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JWachowski\AppData\Local\Microsoft\Windows\Temporary Internet Files\Content.IE5\LBBVHHP3\black_shoes[1]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9385" y="4119987"/>
            <a:ext cx="1663700" cy="2309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2260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5410200"/>
            <a:ext cx="5983288" cy="566738"/>
          </a:xfrm>
        </p:spPr>
        <p:txBody>
          <a:bodyPr>
            <a:noAutofit/>
          </a:bodyPr>
          <a:lstStyle/>
          <a:p>
            <a:r>
              <a:rPr lang="en-US" sz="2400" dirty="0" smtClean="0"/>
              <a:t>Create the magazine that’s perfect for you.</a:t>
            </a:r>
            <a:endParaRPr lang="en-US" sz="240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533400"/>
            <a:ext cx="5486400" cy="4114800"/>
          </a:xfrm>
        </p:spPr>
      </p:sp>
      <p:pic>
        <p:nvPicPr>
          <p:cNvPr id="2051" name="Picture 3" descr="C:\Users\JWachowski\AppData\Local\Microsoft\Windows\Temporary Internet Files\Content.IE5\J8QYL8QT\220px-Classy_(magazine)_February_2010_cover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1613">
            <a:off x="1458493" y="1568276"/>
            <a:ext cx="1341120" cy="17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JWachowski\AppData\Local\Microsoft\Windows\Temporary Internet Files\Content.IE5\2MS8GGM9\magazines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40667">
            <a:off x="2354028" y="1999327"/>
            <a:ext cx="1993900" cy="229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JWachowski\AppData\Local\Microsoft\Windows\Temporary Internet Files\Content.IE5\2MS8GGM9\220px-Totallymad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4455">
            <a:off x="4896656" y="837916"/>
            <a:ext cx="1873328" cy="2077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JWachowski\AppData\Local\Microsoft\Windows\Temporary Internet Files\Content.IE5\LBBVHHP3\4744688383_13e376fae6_z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6385">
            <a:off x="4600022" y="2388813"/>
            <a:ext cx="3657600" cy="22288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JWachowski\AppData\Local\Microsoft\Windows\Temporary Internet Files\Content.IE5\LBBVHHP3\linux-magazine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191000"/>
            <a:ext cx="2676525" cy="1052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279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nterest: Discover and save creative ideas - Google Chro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0023"/>
            <a:ext cx="9144000" cy="579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7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" y="533400"/>
            <a:ext cx="877824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19672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80010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ight Arrow 2"/>
          <p:cNvSpPr/>
          <p:nvPr/>
        </p:nvSpPr>
        <p:spPr>
          <a:xfrm rot="21141848">
            <a:off x="1811589" y="760969"/>
            <a:ext cx="1219200" cy="68580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17683327">
            <a:off x="6762611" y="1049682"/>
            <a:ext cx="1323010" cy="805119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1588204">
            <a:off x="1841535" y="5722170"/>
            <a:ext cx="1219200" cy="68580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0122783">
            <a:off x="5617923" y="5164387"/>
            <a:ext cx="1219200" cy="68580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8405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282</Words>
  <Application>Microsoft Office PowerPoint</Application>
  <PresentationFormat>On-screen Show (4:3)</PresentationFormat>
  <Paragraphs>24</Paragraphs>
  <Slides>11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Pinterest</vt:lpstr>
      <vt:lpstr>Also Known as:   Social Media CAN be fun!</vt:lpstr>
      <vt:lpstr>  also known as: </vt:lpstr>
      <vt:lpstr>What Can You Do With It?</vt:lpstr>
      <vt:lpstr>What Can You Do With It?</vt:lpstr>
      <vt:lpstr>Create the magazine that’s perfect for you.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Pinterest</dc:title>
  <dc:creator>pcrc</dc:creator>
  <cp:lastModifiedBy>pcrc</cp:lastModifiedBy>
  <cp:revision>8</cp:revision>
  <cp:lastPrinted>2016-03-15T15:54:54Z</cp:lastPrinted>
  <dcterms:created xsi:type="dcterms:W3CDTF">2016-03-15T13:36:38Z</dcterms:created>
  <dcterms:modified xsi:type="dcterms:W3CDTF">2016-03-15T15:55:09Z</dcterms:modified>
</cp:coreProperties>
</file>