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660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F850-B25F-47B4-807F-80537F9CE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0EA63B-402C-4B90-B719-C785BF9477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F00D8-EF00-402E-9E00-7F554DF61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FC095-6778-44B8-99A7-6003879E3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FD85FE-BEEA-4AA1-8A06-B6ADD44C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14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419E4-D220-4B4C-8D63-7D0CC89D3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063C8C-AF3F-40F4-AF97-6BF9C852BB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935EDF-559D-4A8E-9944-B9D07CA17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33FD3-414E-43D8-8B93-85BE23277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0F1DFB-07BC-4BB3-B540-FEA89CD43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730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1814BC-EE8D-4A46-8251-154C043008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7D96DD-94C1-436C-ACD7-689B96FE1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34531-5FA5-401D-8E92-9FBE29535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A6F8B-2F50-4FED-8AF6-505261076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F7111-B468-4CA7-B0B1-B2A045214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3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16521-D866-415B-B8C8-0AD35BAFF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0EE79-5969-4B68-8E34-5135AD978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9EBF1-F1BF-47CB-9BC2-5DC6E27A5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1D92D9-9EAE-4180-8763-687C3A4D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209967-C1AE-41E0-B313-32347A3A6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4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23F34-548E-498E-AB2D-A0BA0B373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41F759-233B-4C5A-8723-AFFC4D8AC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F10F19-B871-43CB-BF15-7FC668061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7B28C7-715A-4ADD-88B5-7BBFF8CEC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C94878-7077-4782-A5B2-3A4634FCF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751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CF120-B791-4B41-8390-440D73C68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5372D-384D-4B2B-B6DB-F74E4DEBF6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D310A4-C1C1-49E8-87D6-B74E2AF699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ECC567-EA4B-4FC9-ADEE-679D95F42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2C4CDD-DB37-4AED-8709-D49D0E418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4540A0-F989-4805-A182-AF90E56DF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59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7ED92-1DC2-47CC-8234-5610E5083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35637F-FDEA-4E29-AB59-D911A9D18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4A0088-30FE-46F8-8EBE-0DCC42EDD4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33F07A-FDD1-467A-BAEA-7A64627776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CB514A-359D-4BBC-B4C9-91BE7CCE49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83B1D6-C4EC-4AB4-8101-4896D6F36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FC4250-2E60-4E1A-8A0B-4AB09F12D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E108D0-92F7-4B3C-BEE1-4A01D5CD1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00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2A336-5DC5-4C74-812B-55BFC1AF9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3527B5-4627-4A27-BDF7-448F0A438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88D5C0-1B76-4A38-A3D1-A77398515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1B1987-B195-4809-8D61-85DE2BDFB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28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8DA814-3332-4E65-BC11-6FC508871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30B247-E8C5-4E24-A980-9BCCF6C5B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6E3102-1914-4F6A-BCFD-399BB4A77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03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E0731-597C-4122-8AFE-5341EB33E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4E3F6-AAD9-4126-919A-6B8F8670F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692F0B-0CE6-4C47-8D01-76EEA818FE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3D296-77CC-4648-9E84-EB58974BF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FBB50C-B0E1-4D46-919B-4FEC164CA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BC369D-A807-433A-9CCC-BB3CC1AD3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792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5AD32-CEF7-4ABA-BFE6-0CBBA530E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B8082E-7B02-4AEC-9936-0412E3E3AE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71DE61-2905-47E6-904C-4F406892E3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C05E33-D505-46B7-A81E-1DDE82B76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D0A411-1B80-4353-9892-00D2F1764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1497AC-9149-4A8C-9D31-30DF0A7C8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60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5985FE-1FC9-4AC1-AA21-333F637AA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A533AE-0C84-4C15-8ED0-CFD8C18FD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6C9FA-2F98-4673-B956-481C9766F2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99E3E-92DD-484C-8550-20A10C95E370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9891C-E49C-45D7-81A6-12BA216796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17F35-3D35-4E5E-8696-BD86B76047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8D7D3-E89C-4338-A712-26E76437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22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5AD2BC-8B5B-4DD8-B81A-599A3E07499D}"/>
              </a:ext>
            </a:extLst>
          </p:cNvPr>
          <p:cNvSpPr txBox="1"/>
          <p:nvPr/>
        </p:nvSpPr>
        <p:spPr>
          <a:xfrm rot="18562204">
            <a:off x="617436" y="1615512"/>
            <a:ext cx="3574901" cy="1200329"/>
          </a:xfrm>
          <a:prstGeom prst="rect">
            <a:avLst/>
          </a:prstGeom>
          <a:noFill/>
          <a:ln w="2889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cap="small" dirty="0"/>
              <a:t>Test </a:t>
            </a:r>
            <a:r>
              <a:rPr lang="en-US" sz="3600" cap="small" dirty="0" err="1"/>
              <a:t>test</a:t>
            </a:r>
            <a:r>
              <a:rPr lang="en-US" sz="3600" cap="small" dirty="0"/>
              <a:t> </a:t>
            </a:r>
            <a:r>
              <a:rPr lang="en-US" sz="3600" cap="small" dirty="0" err="1"/>
              <a:t>test</a:t>
            </a:r>
            <a:r>
              <a:rPr lang="en-US" sz="3600" cap="small" dirty="0"/>
              <a:t> </a:t>
            </a:r>
            <a:r>
              <a:rPr lang="en-US" sz="3600" cap="small" dirty="0" err="1"/>
              <a:t>test</a:t>
            </a:r>
            <a:r>
              <a:rPr lang="en-US" sz="3600" cap="small" dirty="0"/>
              <a:t> teste </a:t>
            </a:r>
            <a:r>
              <a:rPr lang="en-US" sz="3600" cap="small" dirty="0" err="1"/>
              <a:t>rerererer</a:t>
            </a:r>
            <a:r>
              <a:rPr lang="en-US" sz="3600" cap="smal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61809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6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Yurii Tyhonenko</dc:creator>
  <cp:lastModifiedBy>Serhii Puchok</cp:lastModifiedBy>
  <cp:revision>14</cp:revision>
  <dcterms:created xsi:type="dcterms:W3CDTF">2026-01-23T18:49:57Z</dcterms:created>
  <dcterms:modified xsi:type="dcterms:W3CDTF">2026-03-06T19:18:35Z</dcterms:modified>
</cp:coreProperties>
</file>