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6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sk, Stephanie" initials="LS" lastIdx="1" clrIdx="0">
    <p:extLst>
      <p:ext uri="{19B8F6BF-5375-455C-9EA6-DF929625EA0E}">
        <p15:presenceInfo xmlns:p15="http://schemas.microsoft.com/office/powerpoint/2012/main" userId="S-1-5-21-3818730419-2990894335-488556928-2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20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6068-9067-4B0F-9987-F8C4AFE6B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76D60-914F-4285-9337-B8681B83D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FC04E-B988-46DB-B036-FB7165CD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25489-2EDA-442A-A226-75CAE4AD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4392-CA95-4C49-8BE2-AB4D6AD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1EA4-091D-4A06-AD53-78FA86AF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2C4D3-BFA1-440F-A5FF-DFB6452F7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E0D20-8D14-4456-8E14-3F7F898A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6CB3-DD31-487F-946D-23C8EC3F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2C6B-6F7E-49A6-AB0C-6EFDC833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6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97D7D-8775-45B6-B89F-CD97E3E8E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488DC-F7D6-4759-BC0D-A8C9A1AA8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3F35-A897-4C5F-BCD0-35AD969D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29BBD-CAE9-4DAC-909F-2882E6A1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9DBE3-3928-4ACB-875F-91628CC2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6D50-D956-45E3-ACDC-8D4697E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14F86-45A1-4198-ABCD-0EB8FC814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83A9C-3F98-4B6D-8D84-9B5F6BBC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612DB-F84D-460B-9598-B9E8F350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E1FB2-A753-41D4-8A4C-C17B67AD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0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8597-F253-49BF-8696-6DA33C99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C1866-5836-42A7-B5C9-00DCB0340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06A0D-ED08-4599-9A3C-B6E3DFFA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61A25-E70E-4990-BA90-06AA47E9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F619E-7BF4-476D-BB68-C35A8858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9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1801-A9B3-4462-880C-5E3681E6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CA57B-D38E-4825-A556-A8D6D0BD7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A24D1-E6D5-4351-8D18-D6CE32ED9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7909-0B27-45FF-A63A-31C8E128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23CEB-9D0F-4839-AA44-464DB23B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E15DC-503B-4220-A4B1-36E0479E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8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1D22-922C-4053-96BB-5BB2F8F0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67FCE-A0D4-41C9-823A-B9A49895E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91308-CD70-4176-B21E-0C94B7D18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86E53-90E1-4184-A42D-82738FC75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DAAFB-E077-4A0F-8FF6-C0C72D670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E7F86-C755-4C6D-92F4-8FF0E3E2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AC86A-B526-42D5-8ABB-FFBC2525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2E237-1C1C-4C8F-8F4A-646D9E04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4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160C-3876-452A-9593-609FB8E19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7F3D4-9C01-48D6-9284-98765F1E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3B94E-91B9-4060-B979-C69B17264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2B119-8814-4650-88BF-7B3DF6D7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0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2B0F4-7CCE-4BE8-BAD2-14D34732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B746E-6A12-4F00-97C2-C2B00D19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73EAF-31CC-424D-ABE6-24CCBA61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7D56-0FC8-410C-9853-B03D3203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8FF18-1380-4C92-BE26-E43E356A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2DAF1-2A6D-4207-B370-A7657A64E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EEAEB-8A24-4B67-8517-0AB46A7B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9F750-3603-4D2A-B856-B20F35E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13B2A-96A7-4F69-9B50-E9D33EEA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1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B9BC-4639-4780-AF20-CD1DEEC3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737A9-98E6-4421-BCF3-9DE09F01E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D3FA0-1E8C-4328-9FFE-7998A83CF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E1AC4-F0AB-4166-B432-29C82B08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BB232-5438-4BE7-A5E1-14537E75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74F8A-5971-4628-B180-B6E2FFEE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5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A9EF2B-E165-4F7B-AF05-046D578E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DA7FB-8CD7-4923-A418-CA7336CA4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AAD11-49D8-45AC-AA65-CD4811B36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223A2-AE23-4226-B2C2-243225736504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23C3B-4CE3-4C87-A797-BB009B5FF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1D4DB-8C5E-4962-9135-A6D37C802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F9D0F-ED83-4788-A100-AA72D26F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2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0DF89-DD0F-0C41-ADE6-856530BAB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4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7C6C0E-D60D-F84D-8DD1-D25539F17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9E890-EDBC-1644-B458-264DD1610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20B52-0EA3-3743-A11C-24F1AEBC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C381-ED25-874E-B9F0-6A0D86EC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25AD1-CEFE-F941-B860-648DA0A42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8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46BCF-E8A4-114E-A200-4C39BF878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0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84A420-B884-B54E-BCB6-26EAB1E4A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04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696C82B7CCF418B4E815A854517A1" ma:contentTypeVersion="13" ma:contentTypeDescription="Create a new document." ma:contentTypeScope="" ma:versionID="78b026c2c06fe7e6edd0a151d7e8b3b2">
  <xsd:schema xmlns:xsd="http://www.w3.org/2001/XMLSchema" xmlns:xs="http://www.w3.org/2001/XMLSchema" xmlns:p="http://schemas.microsoft.com/office/2006/metadata/properties" xmlns:ns3="5a54f8a4-be15-4a4f-b9d5-0387834e39fa" xmlns:ns4="de0d18f0-6a90-466d-af34-fbab78180887" targetNamespace="http://schemas.microsoft.com/office/2006/metadata/properties" ma:root="true" ma:fieldsID="e451ec7030824b127f163f710c2cfb98" ns3:_="" ns4:_="">
    <xsd:import namespace="5a54f8a4-be15-4a4f-b9d5-0387834e39fa"/>
    <xsd:import namespace="de0d18f0-6a90-466d-af34-fbab781808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4f8a4-be15-4a4f-b9d5-0387834e3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d18f0-6a90-466d-af34-fbab78180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3E7B36-098C-4DEC-9FF3-B1E7F33E9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54f8a4-be15-4a4f-b9d5-0387834e39fa"/>
    <ds:schemaRef ds:uri="de0d18f0-6a90-466d-af34-fbab78180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37A4F4-448F-4755-B19F-D33DF16356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F946BD-8BE3-4DFC-A3FB-48A47DEB5EFB}">
  <ds:schemaRefs>
    <ds:schemaRef ds:uri="5a54f8a4-be15-4a4f-b9d5-0387834e39fa"/>
    <ds:schemaRef ds:uri="de0d18f0-6a90-466d-af34-fbab7818088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Lusk, Stephanie</dc:creator>
  <cp:lastModifiedBy>Microsoft Office User</cp:lastModifiedBy>
  <cp:revision>4</cp:revision>
  <dcterms:created xsi:type="dcterms:W3CDTF">2021-01-05T17:41:04Z</dcterms:created>
  <dcterms:modified xsi:type="dcterms:W3CDTF">2021-02-03T17:20:14Z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0x010100045696C82B7CCF418B4E815A854517A1</vt:lpwstr>
  </property>
</Properties>
</file>